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8553" r:id="rId3"/>
    <p:sldId id="8560" r:id="rId4"/>
    <p:sldId id="8555" r:id="rId5"/>
    <p:sldId id="8556" r:id="rId6"/>
    <p:sldId id="8557" r:id="rId7"/>
    <p:sldId id="268" r:id="rId8"/>
    <p:sldId id="8552" r:id="rId9"/>
    <p:sldId id="258" r:id="rId10"/>
    <p:sldId id="259" r:id="rId11"/>
    <p:sldId id="269" r:id="rId12"/>
    <p:sldId id="261" r:id="rId13"/>
    <p:sldId id="1940" r:id="rId14"/>
    <p:sldId id="270" r:id="rId15"/>
    <p:sldId id="260" r:id="rId16"/>
    <p:sldId id="3881" r:id="rId17"/>
    <p:sldId id="8550" r:id="rId18"/>
    <p:sldId id="3542" r:id="rId19"/>
    <p:sldId id="271" r:id="rId20"/>
    <p:sldId id="262" r:id="rId21"/>
    <p:sldId id="264" r:id="rId22"/>
    <p:sldId id="8558" r:id="rId23"/>
    <p:sldId id="8562" r:id="rId24"/>
    <p:sldId id="263" r:id="rId25"/>
    <p:sldId id="265" r:id="rId26"/>
    <p:sldId id="8559" r:id="rId27"/>
    <p:sldId id="8564" r:id="rId28"/>
    <p:sldId id="272" r:id="rId29"/>
    <p:sldId id="266" r:id="rId30"/>
    <p:sldId id="8551" r:id="rId31"/>
    <p:sldId id="267" r:id="rId32"/>
    <p:sldId id="8561" r:id="rId33"/>
    <p:sldId id="124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BD0AA01-F672-40AF-AD7D-4921168FE1D9}">
          <p14:sldIdLst>
            <p14:sldId id="256"/>
          </p14:sldIdLst>
        </p14:section>
        <p14:section name="State of Things" id="{A8698CEC-11EB-4E2A-973D-D506A33AD7A2}">
          <p14:sldIdLst>
            <p14:sldId id="8553"/>
            <p14:sldId id="8560"/>
            <p14:sldId id="8555"/>
            <p14:sldId id="8556"/>
            <p14:sldId id="8557"/>
          </p14:sldIdLst>
        </p14:section>
        <p14:section name="DevOps" id="{A98B3A73-3183-470E-85D7-C3E113AF5832}">
          <p14:sldIdLst>
            <p14:sldId id="268"/>
            <p14:sldId id="8552"/>
            <p14:sldId id="258"/>
            <p14:sldId id="259"/>
          </p14:sldIdLst>
        </p14:section>
        <p14:section name="IoT Ops" id="{855D1C16-F440-4DE9-894A-54DC58BE94F5}">
          <p14:sldIdLst>
            <p14:sldId id="269"/>
            <p14:sldId id="261"/>
            <p14:sldId id="1940"/>
          </p14:sldIdLst>
        </p14:section>
        <p14:section name="ML Ops" id="{3573D832-BEDC-4876-99A4-5E0930976DA1}">
          <p14:sldIdLst>
            <p14:sldId id="270"/>
            <p14:sldId id="260"/>
            <p14:sldId id="3881"/>
            <p14:sldId id="8550"/>
            <p14:sldId id="3542"/>
          </p14:sldIdLst>
        </p14:section>
        <p14:section name="Scenarios" id="{EB3B61AD-B3F0-4283-ACFD-1D640C81C677}">
          <p14:sldIdLst>
            <p14:sldId id="271"/>
            <p14:sldId id="262"/>
            <p14:sldId id="264"/>
            <p14:sldId id="8558"/>
            <p14:sldId id="8562"/>
            <p14:sldId id="263"/>
            <p14:sldId id="265"/>
            <p14:sldId id="8559"/>
            <p14:sldId id="8564"/>
          </p14:sldIdLst>
        </p14:section>
        <p14:section name="Closing" id="{11E80B9A-31F7-4651-8711-ED725764E43A}">
          <p14:sldIdLst>
            <p14:sldId id="272"/>
            <p14:sldId id="266"/>
            <p14:sldId id="8551"/>
            <p14:sldId id="267"/>
            <p14:sldId id="8561"/>
            <p14:sldId id="1248"/>
          </p14:sldIdLst>
        </p14:section>
        <p14:section name="Appendix" id="{E17D2091-906B-4C0D-8E49-669465135D4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rdan Edwards" initials="JE" lastIdx="11" clrIdx="0">
    <p:extLst>
      <p:ext uri="{19B8F6BF-5375-455C-9EA6-DF929625EA0E}">
        <p15:presenceInfo xmlns:p15="http://schemas.microsoft.com/office/powerpoint/2012/main" userId="S::Jordane@microsoft.com::db00fe51-9c5b-4146-8fae-ef23d1d9f9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9F600F-F603-4163-B10A-2D7BF282CAC7}" v="146" dt="2019-04-20T09:49:30.8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6" autoAdjust="0"/>
    <p:restoredTop sz="77559" autoAdjust="0"/>
  </p:normalViewPr>
  <p:slideViewPr>
    <p:cSldViewPr snapToGrid="0">
      <p:cViewPr varScale="1">
        <p:scale>
          <a:sx n="91" d="100"/>
          <a:sy n="91" d="100"/>
        </p:scale>
        <p:origin x="447"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nzetta" userId="17f224e40f7852d2" providerId="LiveId" clId="{159F600F-F603-4163-B10A-2D7BF282CAC7}"/>
    <pc:docChg chg="undo custSel mod addSld delSld modSld sldOrd modSection">
      <pc:chgData name="Michael Lanzetta" userId="17f224e40f7852d2" providerId="LiveId" clId="{159F600F-F603-4163-B10A-2D7BF282CAC7}" dt="2019-04-20T09:50:52.444" v="20126" actId="1440"/>
      <pc:docMkLst>
        <pc:docMk/>
      </pc:docMkLst>
      <pc:sldChg chg="modTransition modNotesTx">
        <pc:chgData name="Michael Lanzetta" userId="17f224e40f7852d2" providerId="LiveId" clId="{159F600F-F603-4163-B10A-2D7BF282CAC7}" dt="2019-04-20T09:49:30.824" v="20124"/>
        <pc:sldMkLst>
          <pc:docMk/>
          <pc:sldMk cId="342599476" sldId="256"/>
        </pc:sldMkLst>
      </pc:sldChg>
      <pc:sldChg chg="addSp delSp modSp mod modTransition setBg modNotesTx">
        <pc:chgData name="Michael Lanzetta" userId="17f224e40f7852d2" providerId="LiveId" clId="{159F600F-F603-4163-B10A-2D7BF282CAC7}" dt="2019-04-20T09:49:30.824" v="20124"/>
        <pc:sldMkLst>
          <pc:docMk/>
          <pc:sldMk cId="1849016651" sldId="258"/>
        </pc:sldMkLst>
        <pc:spChg chg="mod">
          <ac:chgData name="Michael Lanzetta" userId="17f224e40f7852d2" providerId="LiveId" clId="{159F600F-F603-4163-B10A-2D7BF282CAC7}" dt="2019-04-20T01:44:12.300" v="0" actId="26606"/>
          <ac:spMkLst>
            <pc:docMk/>
            <pc:sldMk cId="1849016651" sldId="258"/>
            <ac:spMk id="2" creationId="{8B008BD6-A899-4B36-9C7D-874A5E649BAA}"/>
          </ac:spMkLst>
        </pc:spChg>
        <pc:spChg chg="del">
          <ac:chgData name="Michael Lanzetta" userId="17f224e40f7852d2" providerId="LiveId" clId="{159F600F-F603-4163-B10A-2D7BF282CAC7}" dt="2019-04-20T01:44:12.300" v="0" actId="26606"/>
          <ac:spMkLst>
            <pc:docMk/>
            <pc:sldMk cId="1849016651" sldId="258"/>
            <ac:spMk id="3" creationId="{E1D0ECA6-56FF-4BFA-9185-2E44271A943C}"/>
          </ac:spMkLst>
        </pc:spChg>
        <pc:spChg chg="mod">
          <ac:chgData name="Michael Lanzetta" userId="17f224e40f7852d2" providerId="LiveId" clId="{159F600F-F603-4163-B10A-2D7BF282CAC7}" dt="2019-04-20T01:44:12.300" v="0" actId="26606"/>
          <ac:spMkLst>
            <pc:docMk/>
            <pc:sldMk cId="1849016651" sldId="258"/>
            <ac:spMk id="4" creationId="{A64622A1-86C6-436D-8848-F678D7F45323}"/>
          </ac:spMkLst>
        </pc:spChg>
        <pc:spChg chg="mod">
          <ac:chgData name="Michael Lanzetta" userId="17f224e40f7852d2" providerId="LiveId" clId="{159F600F-F603-4163-B10A-2D7BF282CAC7}" dt="2019-04-20T01:44:12.300" v="0" actId="26606"/>
          <ac:spMkLst>
            <pc:docMk/>
            <pc:sldMk cId="1849016651" sldId="258"/>
            <ac:spMk id="5" creationId="{DFFBE775-DCB8-4834-A212-04AA941275F6}"/>
          </ac:spMkLst>
        </pc:spChg>
        <pc:spChg chg="add">
          <ac:chgData name="Michael Lanzetta" userId="17f224e40f7852d2" providerId="LiveId" clId="{159F600F-F603-4163-B10A-2D7BF282CAC7}" dt="2019-04-20T01:44:12.300" v="0" actId="26606"/>
          <ac:spMkLst>
            <pc:docMk/>
            <pc:sldMk cId="1849016651" sldId="258"/>
            <ac:spMk id="12" creationId="{0499AD7B-99D4-4755-8966-F7BA0426904B}"/>
          </ac:spMkLst>
        </pc:spChg>
        <pc:graphicFrameChg chg="add">
          <ac:chgData name="Michael Lanzetta" userId="17f224e40f7852d2" providerId="LiveId" clId="{159F600F-F603-4163-B10A-2D7BF282CAC7}" dt="2019-04-20T01:44:12.300" v="0" actId="26606"/>
          <ac:graphicFrameMkLst>
            <pc:docMk/>
            <pc:sldMk cId="1849016651" sldId="258"/>
            <ac:graphicFrameMk id="7" creationId="{74FBB436-748F-426C-A2A1-B7B94F361D43}"/>
          </ac:graphicFrameMkLst>
        </pc:graphicFrameChg>
        <pc:picChg chg="add">
          <ac:chgData name="Michael Lanzetta" userId="17f224e40f7852d2" providerId="LiveId" clId="{159F600F-F603-4163-B10A-2D7BF282CAC7}" dt="2019-04-20T01:44:12.300" v="0" actId="26606"/>
          <ac:picMkLst>
            <pc:docMk/>
            <pc:sldMk cId="1849016651" sldId="258"/>
            <ac:picMk id="14" creationId="{1A06F89A-489D-4383-94C5-42F7FF2E9A63}"/>
          </ac:picMkLst>
        </pc:picChg>
      </pc:sldChg>
      <pc:sldChg chg="addSp delSp modSp mod modTransition setBg modNotesTx">
        <pc:chgData name="Michael Lanzetta" userId="17f224e40f7852d2" providerId="LiveId" clId="{159F600F-F603-4163-B10A-2D7BF282CAC7}" dt="2019-04-20T09:49:30.824" v="20124"/>
        <pc:sldMkLst>
          <pc:docMk/>
          <pc:sldMk cId="2615880722" sldId="259"/>
        </pc:sldMkLst>
        <pc:spChg chg="mod">
          <ac:chgData name="Michael Lanzetta" userId="17f224e40f7852d2" providerId="LiveId" clId="{159F600F-F603-4163-B10A-2D7BF282CAC7}" dt="2019-04-20T03:46:21.687" v="4713" actId="26606"/>
          <ac:spMkLst>
            <pc:docMk/>
            <pc:sldMk cId="2615880722" sldId="259"/>
            <ac:spMk id="2" creationId="{86599A47-BC8F-4750-8690-EDE29D2AC221}"/>
          </ac:spMkLst>
        </pc:spChg>
        <pc:spChg chg="del mod">
          <ac:chgData name="Michael Lanzetta" userId="17f224e40f7852d2" providerId="LiveId" clId="{159F600F-F603-4163-B10A-2D7BF282CAC7}" dt="2019-04-20T01:47:36.075" v="274" actId="26606"/>
          <ac:spMkLst>
            <pc:docMk/>
            <pc:sldMk cId="2615880722" sldId="259"/>
            <ac:spMk id="3" creationId="{ACF305FF-E009-4C4D-A037-92C073BA9B24}"/>
          </ac:spMkLst>
        </pc:spChg>
        <pc:spChg chg="mod">
          <ac:chgData name="Michael Lanzetta" userId="17f224e40f7852d2" providerId="LiveId" clId="{159F600F-F603-4163-B10A-2D7BF282CAC7}" dt="2019-04-20T03:46:21.687" v="4713" actId="26606"/>
          <ac:spMkLst>
            <pc:docMk/>
            <pc:sldMk cId="2615880722" sldId="259"/>
            <ac:spMk id="4" creationId="{F53EE7D4-E2EF-4E76-BED1-7C8322202D18}"/>
          </ac:spMkLst>
        </pc:spChg>
        <pc:spChg chg="mod">
          <ac:chgData name="Michael Lanzetta" userId="17f224e40f7852d2" providerId="LiveId" clId="{159F600F-F603-4163-B10A-2D7BF282CAC7}" dt="2019-04-20T03:46:21.687" v="4713" actId="26606"/>
          <ac:spMkLst>
            <pc:docMk/>
            <pc:sldMk cId="2615880722" sldId="259"/>
            <ac:spMk id="5" creationId="{839F3EA7-6A33-4505-A7BC-1D11980EB075}"/>
          </ac:spMkLst>
        </pc:spChg>
        <pc:spChg chg="add del">
          <ac:chgData name="Michael Lanzetta" userId="17f224e40f7852d2" providerId="LiveId" clId="{159F600F-F603-4163-B10A-2D7BF282CAC7}" dt="2019-04-20T03:46:21.687" v="4713" actId="26606"/>
          <ac:spMkLst>
            <pc:docMk/>
            <pc:sldMk cId="2615880722" sldId="259"/>
            <ac:spMk id="12" creationId="{46C2E80F-49A6-4372-B103-219D417A55ED}"/>
          </ac:spMkLst>
        </pc:spChg>
        <pc:spChg chg="add del">
          <ac:chgData name="Michael Lanzetta" userId="17f224e40f7852d2" providerId="LiveId" clId="{159F600F-F603-4163-B10A-2D7BF282CAC7}" dt="2019-04-20T03:46:07.286" v="4710" actId="26606"/>
          <ac:spMkLst>
            <pc:docMk/>
            <pc:sldMk cId="2615880722" sldId="259"/>
            <ac:spMk id="17" creationId="{96918796-2918-40D6-BE3A-4600C47FCD42}"/>
          </ac:spMkLst>
        </pc:spChg>
        <pc:spChg chg="add del">
          <ac:chgData name="Michael Lanzetta" userId="17f224e40f7852d2" providerId="LiveId" clId="{159F600F-F603-4163-B10A-2D7BF282CAC7}" dt="2019-04-20T03:46:21.468" v="4712" actId="26606"/>
          <ac:spMkLst>
            <pc:docMk/>
            <pc:sldMk cId="2615880722" sldId="259"/>
            <ac:spMk id="19" creationId="{73DE2CFE-42F2-48F0-8706-5264E012B10C}"/>
          </ac:spMkLst>
        </pc:spChg>
        <pc:spChg chg="add">
          <ac:chgData name="Michael Lanzetta" userId="17f224e40f7852d2" providerId="LiveId" clId="{159F600F-F603-4163-B10A-2D7BF282CAC7}" dt="2019-04-20T03:46:21.687" v="4713" actId="26606"/>
          <ac:spMkLst>
            <pc:docMk/>
            <pc:sldMk cId="2615880722" sldId="259"/>
            <ac:spMk id="21" creationId="{42A5316D-ED2F-4F89-B4B4-8D9240B1A348}"/>
          </ac:spMkLst>
        </pc:spChg>
        <pc:graphicFrameChg chg="add mod modGraphic">
          <ac:chgData name="Michael Lanzetta" userId="17f224e40f7852d2" providerId="LiveId" clId="{159F600F-F603-4163-B10A-2D7BF282CAC7}" dt="2019-04-20T03:46:21.687" v="4713" actId="26606"/>
          <ac:graphicFrameMkLst>
            <pc:docMk/>
            <pc:sldMk cId="2615880722" sldId="259"/>
            <ac:graphicFrameMk id="7" creationId="{2D3FFD51-A057-459D-89A0-A70423A63405}"/>
          </ac:graphicFrameMkLst>
        </pc:graphicFrameChg>
      </pc:sldChg>
      <pc:sldChg chg="addSp delSp modSp mod modTransition setBg modNotesTx">
        <pc:chgData name="Michael Lanzetta" userId="17f224e40f7852d2" providerId="LiveId" clId="{159F600F-F603-4163-B10A-2D7BF282CAC7}" dt="2019-04-20T09:49:30.824" v="20124"/>
        <pc:sldMkLst>
          <pc:docMk/>
          <pc:sldMk cId="2355044371" sldId="260"/>
        </pc:sldMkLst>
        <pc:spChg chg="mod">
          <ac:chgData name="Michael Lanzetta" userId="17f224e40f7852d2" providerId="LiveId" clId="{159F600F-F603-4163-B10A-2D7BF282CAC7}" dt="2019-04-20T01:50:39.145" v="336" actId="26606"/>
          <ac:spMkLst>
            <pc:docMk/>
            <pc:sldMk cId="2355044371" sldId="260"/>
            <ac:spMk id="2" creationId="{349BB104-93EA-497F-9B97-BAF6937348D4}"/>
          </ac:spMkLst>
        </pc:spChg>
        <pc:spChg chg="del mod">
          <ac:chgData name="Michael Lanzetta" userId="17f224e40f7852d2" providerId="LiveId" clId="{159F600F-F603-4163-B10A-2D7BF282CAC7}" dt="2019-04-20T01:50:39.145" v="336" actId="26606"/>
          <ac:spMkLst>
            <pc:docMk/>
            <pc:sldMk cId="2355044371" sldId="260"/>
            <ac:spMk id="3" creationId="{1B9D03F6-C1E7-46AE-BB68-DC16D1A7149E}"/>
          </ac:spMkLst>
        </pc:spChg>
        <pc:spChg chg="mod">
          <ac:chgData name="Michael Lanzetta" userId="17f224e40f7852d2" providerId="LiveId" clId="{159F600F-F603-4163-B10A-2D7BF282CAC7}" dt="2019-04-20T01:50:39.145" v="336" actId="26606"/>
          <ac:spMkLst>
            <pc:docMk/>
            <pc:sldMk cId="2355044371" sldId="260"/>
            <ac:spMk id="4" creationId="{33A15C7F-8EE2-4057-95B9-A1869F6187C4}"/>
          </ac:spMkLst>
        </pc:spChg>
        <pc:spChg chg="mod">
          <ac:chgData name="Michael Lanzetta" userId="17f224e40f7852d2" providerId="LiveId" clId="{159F600F-F603-4163-B10A-2D7BF282CAC7}" dt="2019-04-20T01:50:39.145" v="336" actId="26606"/>
          <ac:spMkLst>
            <pc:docMk/>
            <pc:sldMk cId="2355044371" sldId="260"/>
            <ac:spMk id="5" creationId="{7627BF38-1193-4A8F-BAB1-62E15C20D822}"/>
          </ac:spMkLst>
        </pc:spChg>
        <pc:graphicFrameChg chg="add mod">
          <ac:chgData name="Michael Lanzetta" userId="17f224e40f7852d2" providerId="LiveId" clId="{159F600F-F603-4163-B10A-2D7BF282CAC7}" dt="2019-04-20T04:02:26.146" v="5570"/>
          <ac:graphicFrameMkLst>
            <pc:docMk/>
            <pc:sldMk cId="2355044371" sldId="260"/>
            <ac:graphicFrameMk id="7" creationId="{37FC5350-1D60-400B-B722-4A844DFE29F6}"/>
          </ac:graphicFrameMkLst>
        </pc:graphicFrameChg>
      </pc:sldChg>
      <pc:sldChg chg="addSp modSp mod ord modTransition setBg modNotesTx">
        <pc:chgData name="Michael Lanzetta" userId="17f224e40f7852d2" providerId="LiveId" clId="{159F600F-F603-4163-B10A-2D7BF282CAC7}" dt="2019-04-20T09:49:30.824" v="20124"/>
        <pc:sldMkLst>
          <pc:docMk/>
          <pc:sldMk cId="2104862803" sldId="261"/>
        </pc:sldMkLst>
        <pc:spChg chg="mod">
          <ac:chgData name="Michael Lanzetta" userId="17f224e40f7852d2" providerId="LiveId" clId="{159F600F-F603-4163-B10A-2D7BF282CAC7}" dt="2019-04-20T02:00:43.441" v="585" actId="26606"/>
          <ac:spMkLst>
            <pc:docMk/>
            <pc:sldMk cId="2104862803" sldId="261"/>
            <ac:spMk id="2" creationId="{7693D2D7-60A9-49D0-A588-10ED01598097}"/>
          </ac:spMkLst>
        </pc:spChg>
        <pc:spChg chg="mod">
          <ac:chgData name="Michael Lanzetta" userId="17f224e40f7852d2" providerId="LiveId" clId="{159F600F-F603-4163-B10A-2D7BF282CAC7}" dt="2019-04-20T02:00:55.285" v="587" actId="20577"/>
          <ac:spMkLst>
            <pc:docMk/>
            <pc:sldMk cId="2104862803" sldId="261"/>
            <ac:spMk id="3" creationId="{9749E099-45D9-4AB3-BEFB-2A45DC93158B}"/>
          </ac:spMkLst>
        </pc:spChg>
        <pc:spChg chg="mod">
          <ac:chgData name="Michael Lanzetta" userId="17f224e40f7852d2" providerId="LiveId" clId="{159F600F-F603-4163-B10A-2D7BF282CAC7}" dt="2019-04-20T02:00:43.441" v="585" actId="26606"/>
          <ac:spMkLst>
            <pc:docMk/>
            <pc:sldMk cId="2104862803" sldId="261"/>
            <ac:spMk id="4" creationId="{9B576D59-29C1-46A5-9EB6-AEA0E1695151}"/>
          </ac:spMkLst>
        </pc:spChg>
        <pc:spChg chg="mod">
          <ac:chgData name="Michael Lanzetta" userId="17f224e40f7852d2" providerId="LiveId" clId="{159F600F-F603-4163-B10A-2D7BF282CAC7}" dt="2019-04-20T02:00:43.441" v="585" actId="26606"/>
          <ac:spMkLst>
            <pc:docMk/>
            <pc:sldMk cId="2104862803" sldId="261"/>
            <ac:spMk id="5" creationId="{B85C146E-52AC-48E6-8C92-E4194721D1ED}"/>
          </ac:spMkLst>
        </pc:spChg>
        <pc:spChg chg="add">
          <ac:chgData name="Michael Lanzetta" userId="17f224e40f7852d2" providerId="LiveId" clId="{159F600F-F603-4163-B10A-2D7BF282CAC7}" dt="2019-04-20T02:00:43.441" v="585" actId="26606"/>
          <ac:spMkLst>
            <pc:docMk/>
            <pc:sldMk cId="2104862803" sldId="261"/>
            <ac:spMk id="12" creationId="{59A309A7-1751-4ABE-A3C1-EEC40366AD89}"/>
          </ac:spMkLst>
        </pc:spChg>
        <pc:spChg chg="add">
          <ac:chgData name="Michael Lanzetta" userId="17f224e40f7852d2" providerId="LiveId" clId="{159F600F-F603-4163-B10A-2D7BF282CAC7}" dt="2019-04-20T02:00:43.441" v="585" actId="26606"/>
          <ac:spMkLst>
            <pc:docMk/>
            <pc:sldMk cId="2104862803" sldId="261"/>
            <ac:spMk id="14" creationId="{967D8EB6-EAE1-4F9C-B398-83321E287204}"/>
          </ac:spMkLst>
        </pc:spChg>
        <pc:picChg chg="add">
          <ac:chgData name="Michael Lanzetta" userId="17f224e40f7852d2" providerId="LiveId" clId="{159F600F-F603-4163-B10A-2D7BF282CAC7}" dt="2019-04-20T02:00:43.441" v="585" actId="26606"/>
          <ac:picMkLst>
            <pc:docMk/>
            <pc:sldMk cId="2104862803" sldId="261"/>
            <ac:picMk id="9" creationId="{A311AC93-68D8-499E-88B5-9D7E31F467C6}"/>
          </ac:picMkLst>
        </pc:picChg>
      </pc:sldChg>
      <pc:sldChg chg="modSp modTransition modNotesTx">
        <pc:chgData name="Michael Lanzetta" userId="17f224e40f7852d2" providerId="LiveId" clId="{159F600F-F603-4163-B10A-2D7BF282CAC7}" dt="2019-04-20T09:49:30.824" v="20124"/>
        <pc:sldMkLst>
          <pc:docMk/>
          <pc:sldMk cId="1332371569" sldId="262"/>
        </pc:sldMkLst>
        <pc:graphicFrameChg chg="mod">
          <ac:chgData name="Michael Lanzetta" userId="17f224e40f7852d2" providerId="LiveId" clId="{159F600F-F603-4163-B10A-2D7BF282CAC7}" dt="2019-04-20T08:33:09.279" v="10016"/>
          <ac:graphicFrameMkLst>
            <pc:docMk/>
            <pc:sldMk cId="1332371569" sldId="262"/>
            <ac:graphicFrameMk id="18" creationId="{68222B8A-7EB2-4E47-9CF6-1B499CB0D3F9}"/>
          </ac:graphicFrameMkLst>
        </pc:graphicFrameChg>
      </pc:sldChg>
      <pc:sldChg chg="modTransition modNotesTx">
        <pc:chgData name="Michael Lanzetta" userId="17f224e40f7852d2" providerId="LiveId" clId="{159F600F-F603-4163-B10A-2D7BF282CAC7}" dt="2019-04-20T09:49:30.824" v="20124"/>
        <pc:sldMkLst>
          <pc:docMk/>
          <pc:sldMk cId="3755192738" sldId="263"/>
        </pc:sldMkLst>
      </pc:sldChg>
      <pc:sldChg chg="modTransition modNotesTx">
        <pc:chgData name="Michael Lanzetta" userId="17f224e40f7852d2" providerId="LiveId" clId="{159F600F-F603-4163-B10A-2D7BF282CAC7}" dt="2019-04-20T09:49:30.824" v="20124"/>
        <pc:sldMkLst>
          <pc:docMk/>
          <pc:sldMk cId="1292132265" sldId="264"/>
        </pc:sldMkLst>
      </pc:sldChg>
      <pc:sldChg chg="modTransition modNotesTx">
        <pc:chgData name="Michael Lanzetta" userId="17f224e40f7852d2" providerId="LiveId" clId="{159F600F-F603-4163-B10A-2D7BF282CAC7}" dt="2019-04-20T09:49:30.824" v="20124"/>
        <pc:sldMkLst>
          <pc:docMk/>
          <pc:sldMk cId="4272909906" sldId="265"/>
        </pc:sldMkLst>
      </pc:sldChg>
      <pc:sldChg chg="addSp modSp mod modTransition setBg modNotesTx">
        <pc:chgData name="Michael Lanzetta" userId="17f224e40f7852d2" providerId="LiveId" clId="{159F600F-F603-4163-B10A-2D7BF282CAC7}" dt="2019-04-20T09:49:30.824" v="20124"/>
        <pc:sldMkLst>
          <pc:docMk/>
          <pc:sldMk cId="2609132982" sldId="266"/>
        </pc:sldMkLst>
        <pc:spChg chg="mod">
          <ac:chgData name="Michael Lanzetta" userId="17f224e40f7852d2" providerId="LiveId" clId="{159F600F-F603-4163-B10A-2D7BF282CAC7}" dt="2019-04-20T01:55:02.340" v="439" actId="26606"/>
          <ac:spMkLst>
            <pc:docMk/>
            <pc:sldMk cId="2609132982" sldId="266"/>
            <ac:spMk id="2" creationId="{2AFD2CA9-28ED-474D-AA11-76D8E703CD39}"/>
          </ac:spMkLst>
        </pc:spChg>
        <pc:spChg chg="mod">
          <ac:chgData name="Michael Lanzetta" userId="17f224e40f7852d2" providerId="LiveId" clId="{159F600F-F603-4163-B10A-2D7BF282CAC7}" dt="2019-04-20T09:39:13.440" v="19568" actId="20577"/>
          <ac:spMkLst>
            <pc:docMk/>
            <pc:sldMk cId="2609132982" sldId="266"/>
            <ac:spMk id="3" creationId="{38410BE9-6593-42B7-9182-17E8843B51A0}"/>
          </ac:spMkLst>
        </pc:spChg>
        <pc:spChg chg="mod">
          <ac:chgData name="Michael Lanzetta" userId="17f224e40f7852d2" providerId="LiveId" clId="{159F600F-F603-4163-B10A-2D7BF282CAC7}" dt="2019-04-20T01:55:02.340" v="439" actId="26606"/>
          <ac:spMkLst>
            <pc:docMk/>
            <pc:sldMk cId="2609132982" sldId="266"/>
            <ac:spMk id="4" creationId="{6C3CE270-063C-4B54-9F40-3E61754FE791}"/>
          </ac:spMkLst>
        </pc:spChg>
        <pc:spChg chg="mod">
          <ac:chgData name="Michael Lanzetta" userId="17f224e40f7852d2" providerId="LiveId" clId="{159F600F-F603-4163-B10A-2D7BF282CAC7}" dt="2019-04-20T01:55:02.340" v="439" actId="26606"/>
          <ac:spMkLst>
            <pc:docMk/>
            <pc:sldMk cId="2609132982" sldId="266"/>
            <ac:spMk id="5" creationId="{39E84BAF-AAB3-4749-9766-E89477D71A4C}"/>
          </ac:spMkLst>
        </pc:spChg>
        <pc:spChg chg="add">
          <ac:chgData name="Michael Lanzetta" userId="17f224e40f7852d2" providerId="LiveId" clId="{159F600F-F603-4163-B10A-2D7BF282CAC7}" dt="2019-04-20T01:55:02.340" v="439" actId="26606"/>
          <ac:spMkLst>
            <pc:docMk/>
            <pc:sldMk cId="2609132982" sldId="266"/>
            <ac:spMk id="10" creationId="{8D70B121-56F4-4848-B38B-182089D909FA}"/>
          </ac:spMkLst>
        </pc:spChg>
        <pc:cxnChg chg="add">
          <ac:chgData name="Michael Lanzetta" userId="17f224e40f7852d2" providerId="LiveId" clId="{159F600F-F603-4163-B10A-2D7BF282CAC7}" dt="2019-04-20T01:55:02.340" v="439" actId="26606"/>
          <ac:cxnSpMkLst>
            <pc:docMk/>
            <pc:sldMk cId="2609132982" sldId="266"/>
            <ac:cxnSpMk id="12" creationId="{2D72A2C9-F3CA-4216-8BAD-FA4C970C3C4E}"/>
          </ac:cxnSpMkLst>
        </pc:cxnChg>
      </pc:sldChg>
      <pc:sldChg chg="addSp modSp mod modTransition setBg">
        <pc:chgData name="Michael Lanzetta" userId="17f224e40f7852d2" providerId="LiveId" clId="{159F600F-F603-4163-B10A-2D7BF282CAC7}" dt="2019-04-20T09:49:30.824" v="20124"/>
        <pc:sldMkLst>
          <pc:docMk/>
          <pc:sldMk cId="404754144" sldId="267"/>
        </pc:sldMkLst>
        <pc:spChg chg="mod">
          <ac:chgData name="Michael Lanzetta" userId="17f224e40f7852d2" providerId="LiveId" clId="{159F600F-F603-4163-B10A-2D7BF282CAC7}" dt="2019-04-20T01:55:19.791" v="440" actId="26606"/>
          <ac:spMkLst>
            <pc:docMk/>
            <pc:sldMk cId="404754144" sldId="267"/>
            <ac:spMk id="2" creationId="{26F1EAA2-BD2B-414F-9D10-2A27FC4E167E}"/>
          </ac:spMkLst>
        </pc:spChg>
        <pc:spChg chg="mod">
          <ac:chgData name="Michael Lanzetta" userId="17f224e40f7852d2" providerId="LiveId" clId="{159F600F-F603-4163-B10A-2D7BF282CAC7}" dt="2019-04-20T01:55:19.791" v="440" actId="26606"/>
          <ac:spMkLst>
            <pc:docMk/>
            <pc:sldMk cId="404754144" sldId="267"/>
            <ac:spMk id="4" creationId="{0DC095DA-B45C-4435-B37A-961F69BD4EB0}"/>
          </ac:spMkLst>
        </pc:spChg>
        <pc:spChg chg="mod">
          <ac:chgData name="Michael Lanzetta" userId="17f224e40f7852d2" providerId="LiveId" clId="{159F600F-F603-4163-B10A-2D7BF282CAC7}" dt="2019-04-20T01:55:19.848" v="441" actId="27636"/>
          <ac:spMkLst>
            <pc:docMk/>
            <pc:sldMk cId="404754144" sldId="267"/>
            <ac:spMk id="5" creationId="{C2E37CA3-3DAA-408F-AF84-44FB2509D348}"/>
          </ac:spMkLst>
        </pc:spChg>
        <pc:spChg chg="add">
          <ac:chgData name="Michael Lanzetta" userId="17f224e40f7852d2" providerId="LiveId" clId="{159F600F-F603-4163-B10A-2D7BF282CAC7}" dt="2019-04-20T01:55:19.791" v="440" actId="26606"/>
          <ac:spMkLst>
            <pc:docMk/>
            <pc:sldMk cId="404754144" sldId="267"/>
            <ac:spMk id="10" creationId="{0482A7D0-DB09-4EBA-8D52-E6A5934B668D}"/>
          </ac:spMkLst>
        </pc:spChg>
        <pc:spChg chg="add">
          <ac:chgData name="Michael Lanzetta" userId="17f224e40f7852d2" providerId="LiveId" clId="{159F600F-F603-4163-B10A-2D7BF282CAC7}" dt="2019-04-20T01:55:19.791" v="440" actId="26606"/>
          <ac:spMkLst>
            <pc:docMk/>
            <pc:sldMk cId="404754144" sldId="267"/>
            <ac:spMk id="12" creationId="{1A3688C8-DFCE-4CCD-BCF0-5FB239E5072D}"/>
          </ac:spMkLst>
        </pc:spChg>
        <pc:spChg chg="add">
          <ac:chgData name="Michael Lanzetta" userId="17f224e40f7852d2" providerId="LiveId" clId="{159F600F-F603-4163-B10A-2D7BF282CAC7}" dt="2019-04-20T01:55:19.791" v="440" actId="26606"/>
          <ac:spMkLst>
            <pc:docMk/>
            <pc:sldMk cId="404754144" sldId="267"/>
            <ac:spMk id="16" creationId="{8482FDCF-45F3-40F1-8751-19B7AFB3CFCE}"/>
          </ac:spMkLst>
        </pc:spChg>
        <pc:cxnChg chg="add">
          <ac:chgData name="Michael Lanzetta" userId="17f224e40f7852d2" providerId="LiveId" clId="{159F600F-F603-4163-B10A-2D7BF282CAC7}" dt="2019-04-20T01:55:19.791" v="440" actId="26606"/>
          <ac:cxnSpMkLst>
            <pc:docMk/>
            <pc:sldMk cId="404754144" sldId="267"/>
            <ac:cxnSpMk id="14" creationId="{D598FBE3-48D2-40A2-B7E6-F485834C8213}"/>
          </ac:cxnSpMkLst>
        </pc:cxnChg>
      </pc:sldChg>
      <pc:sldChg chg="modTransition">
        <pc:chgData name="Michael Lanzetta" userId="17f224e40f7852d2" providerId="LiveId" clId="{159F600F-F603-4163-B10A-2D7BF282CAC7}" dt="2019-04-20T09:49:30.824" v="20124"/>
        <pc:sldMkLst>
          <pc:docMk/>
          <pc:sldMk cId="1176538728" sldId="268"/>
        </pc:sldMkLst>
      </pc:sldChg>
      <pc:sldChg chg="addSp delSp modSp ord modTransition">
        <pc:chgData name="Michael Lanzetta" userId="17f224e40f7852d2" providerId="LiveId" clId="{159F600F-F603-4163-B10A-2D7BF282CAC7}" dt="2019-04-20T09:49:30.824" v="20124"/>
        <pc:sldMkLst>
          <pc:docMk/>
          <pc:sldMk cId="1630608236" sldId="269"/>
        </pc:sldMkLst>
        <pc:spChg chg="mod">
          <ac:chgData name="Michael Lanzetta" userId="17f224e40f7852d2" providerId="LiveId" clId="{159F600F-F603-4163-B10A-2D7BF282CAC7}" dt="2019-04-20T03:53:59.995" v="4936" actId="26606"/>
          <ac:spMkLst>
            <pc:docMk/>
            <pc:sldMk cId="1630608236" sldId="269"/>
            <ac:spMk id="2" creationId="{61B82FF1-BD60-4BC8-A3C8-755F69395815}"/>
          </ac:spMkLst>
        </pc:spChg>
        <pc:spChg chg="add mod">
          <ac:chgData name="Michael Lanzetta" userId="17f224e40f7852d2" providerId="LiveId" clId="{159F600F-F603-4163-B10A-2D7BF282CAC7}" dt="2019-04-20T03:53:59.995" v="4936" actId="26606"/>
          <ac:spMkLst>
            <pc:docMk/>
            <pc:sldMk cId="1630608236" sldId="269"/>
            <ac:spMk id="3" creationId="{5CEF1FEE-EC06-45EF-B62F-76EE03720875}"/>
          </ac:spMkLst>
        </pc:spChg>
        <pc:spChg chg="mod">
          <ac:chgData name="Michael Lanzetta" userId="17f224e40f7852d2" providerId="LiveId" clId="{159F600F-F603-4163-B10A-2D7BF282CAC7}" dt="2019-04-20T03:53:59.995" v="4936" actId="26606"/>
          <ac:spMkLst>
            <pc:docMk/>
            <pc:sldMk cId="1630608236" sldId="269"/>
            <ac:spMk id="4" creationId="{F04BBFFA-CEC7-4119-B321-CF62AC3F3BAD}"/>
          </ac:spMkLst>
        </pc:spChg>
        <pc:spChg chg="mod">
          <ac:chgData name="Michael Lanzetta" userId="17f224e40f7852d2" providerId="LiveId" clId="{159F600F-F603-4163-B10A-2D7BF282CAC7}" dt="2019-04-20T03:53:59.995" v="4936" actId="26606"/>
          <ac:spMkLst>
            <pc:docMk/>
            <pc:sldMk cId="1630608236" sldId="269"/>
            <ac:spMk id="5" creationId="{3AFC6CCC-23D7-491C-A2B1-600B1F12121F}"/>
          </ac:spMkLst>
        </pc:spChg>
        <pc:spChg chg="mod">
          <ac:chgData name="Michael Lanzetta" userId="17f224e40f7852d2" providerId="LiveId" clId="{159F600F-F603-4163-B10A-2D7BF282CAC7}" dt="2019-04-20T03:53:59.995" v="4936" actId="26606"/>
          <ac:spMkLst>
            <pc:docMk/>
            <pc:sldMk cId="1630608236" sldId="269"/>
            <ac:spMk id="6" creationId="{415E7B76-C972-46CD-9150-77D592B108CD}"/>
          </ac:spMkLst>
        </pc:spChg>
        <pc:spChg chg="del">
          <ac:chgData name="Michael Lanzetta" userId="17f224e40f7852d2" providerId="LiveId" clId="{159F600F-F603-4163-B10A-2D7BF282CAC7}" dt="2019-04-20T03:50:28.471" v="4932" actId="26606"/>
          <ac:spMkLst>
            <pc:docMk/>
            <pc:sldMk cId="1630608236" sldId="269"/>
            <ac:spMk id="11" creationId="{0482A7D0-DB09-4EBA-8D52-E6A5934B668D}"/>
          </ac:spMkLst>
        </pc:spChg>
        <pc:spChg chg="del">
          <ac:chgData name="Michael Lanzetta" userId="17f224e40f7852d2" providerId="LiveId" clId="{159F600F-F603-4163-B10A-2D7BF282CAC7}" dt="2019-04-20T03:50:28.471" v="4932" actId="26606"/>
          <ac:spMkLst>
            <pc:docMk/>
            <pc:sldMk cId="1630608236" sldId="269"/>
            <ac:spMk id="13" creationId="{1A3688C8-DFCE-4CCD-BCF0-5FB239E5072D}"/>
          </ac:spMkLst>
        </pc:spChg>
        <pc:spChg chg="del">
          <ac:chgData name="Michael Lanzetta" userId="17f224e40f7852d2" providerId="LiveId" clId="{159F600F-F603-4163-B10A-2D7BF282CAC7}" dt="2019-04-20T03:50:28.471" v="4932" actId="26606"/>
          <ac:spMkLst>
            <pc:docMk/>
            <pc:sldMk cId="1630608236" sldId="269"/>
            <ac:spMk id="17" creationId="{8482FDCF-45F3-40F1-8751-19B7AFB3CFCE}"/>
          </ac:spMkLst>
        </pc:spChg>
        <pc:spChg chg="add">
          <ac:chgData name="Michael Lanzetta" userId="17f224e40f7852d2" providerId="LiveId" clId="{159F600F-F603-4163-B10A-2D7BF282CAC7}" dt="2019-04-20T03:53:59.995" v="4936" actId="26606"/>
          <ac:spMkLst>
            <pc:docMk/>
            <pc:sldMk cId="1630608236" sldId="269"/>
            <ac:spMk id="28" creationId="{0BC9EFE1-D8CB-4668-9980-DB108327A794}"/>
          </ac:spMkLst>
        </pc:spChg>
        <pc:spChg chg="add">
          <ac:chgData name="Michael Lanzetta" userId="17f224e40f7852d2" providerId="LiveId" clId="{159F600F-F603-4163-B10A-2D7BF282CAC7}" dt="2019-04-20T03:53:59.995" v="4936" actId="26606"/>
          <ac:spMkLst>
            <pc:docMk/>
            <pc:sldMk cId="1630608236" sldId="269"/>
            <ac:spMk id="32" creationId="{77DA6D33-2D62-458C-BF5D-DBF612FD557E}"/>
          </ac:spMkLst>
        </pc:spChg>
        <pc:picChg chg="add mod">
          <ac:chgData name="Michael Lanzetta" userId="17f224e40f7852d2" providerId="LiveId" clId="{159F600F-F603-4163-B10A-2D7BF282CAC7}" dt="2019-04-20T03:53:59.995" v="4936" actId="26606"/>
          <ac:picMkLst>
            <pc:docMk/>
            <pc:sldMk cId="1630608236" sldId="269"/>
            <ac:picMk id="21" creationId="{AFD03486-FF67-4AB9-92BB-215BD47CC30B}"/>
          </ac:picMkLst>
        </pc:picChg>
        <pc:picChg chg="add del">
          <ac:chgData name="Michael Lanzetta" userId="17f224e40f7852d2" providerId="LiveId" clId="{159F600F-F603-4163-B10A-2D7BF282CAC7}" dt="2019-04-20T03:53:59.995" v="4936" actId="26606"/>
          <ac:picMkLst>
            <pc:docMk/>
            <pc:sldMk cId="1630608236" sldId="269"/>
            <ac:picMk id="23" creationId="{79665EE3-90B9-47FB-BF9E-1749E64B3C3D}"/>
          </ac:picMkLst>
        </pc:picChg>
        <pc:picChg chg="add">
          <ac:chgData name="Michael Lanzetta" userId="17f224e40f7852d2" providerId="LiveId" clId="{159F600F-F603-4163-B10A-2D7BF282CAC7}" dt="2019-04-20T03:53:59.995" v="4936" actId="26606"/>
          <ac:picMkLst>
            <pc:docMk/>
            <pc:sldMk cId="1630608236" sldId="269"/>
            <ac:picMk id="30" creationId="{7CBAE1BD-B8E4-4029-8AA2-C77E4FED9864}"/>
          </ac:picMkLst>
        </pc:picChg>
        <pc:cxnChg chg="del">
          <ac:chgData name="Michael Lanzetta" userId="17f224e40f7852d2" providerId="LiveId" clId="{159F600F-F603-4163-B10A-2D7BF282CAC7}" dt="2019-04-20T03:50:28.471" v="4932" actId="26606"/>
          <ac:cxnSpMkLst>
            <pc:docMk/>
            <pc:sldMk cId="1630608236" sldId="269"/>
            <ac:cxnSpMk id="15" creationId="{D598FBE3-48D2-40A2-B7E6-F485834C8213}"/>
          </ac:cxnSpMkLst>
        </pc:cxnChg>
      </pc:sldChg>
      <pc:sldChg chg="addSp delSp modSp mod modTransition setBg setClrOvrMap modNotesTx">
        <pc:chgData name="Michael Lanzetta" userId="17f224e40f7852d2" providerId="LiveId" clId="{159F600F-F603-4163-B10A-2D7BF282CAC7}" dt="2019-04-20T09:49:30.824" v="20124"/>
        <pc:sldMkLst>
          <pc:docMk/>
          <pc:sldMk cId="3623266681" sldId="270"/>
        </pc:sldMkLst>
        <pc:spChg chg="mod">
          <ac:chgData name="Michael Lanzetta" userId="17f224e40f7852d2" providerId="LiveId" clId="{159F600F-F603-4163-B10A-2D7BF282CAC7}" dt="2019-04-20T03:58:02.098" v="4953" actId="26606"/>
          <ac:spMkLst>
            <pc:docMk/>
            <pc:sldMk cId="3623266681" sldId="270"/>
            <ac:spMk id="2" creationId="{6871AFFE-0F8A-4398-8EF1-8CD3DBC303AE}"/>
          </ac:spMkLst>
        </pc:spChg>
        <pc:spChg chg="add mod">
          <ac:chgData name="Michael Lanzetta" userId="17f224e40f7852d2" providerId="LiveId" clId="{159F600F-F603-4163-B10A-2D7BF282CAC7}" dt="2019-04-20T03:56:35.604" v="4938" actId="26606"/>
          <ac:spMkLst>
            <pc:docMk/>
            <pc:sldMk cId="3623266681" sldId="270"/>
            <ac:spMk id="3" creationId="{8E88E8FE-0BEA-4A9C-A73F-DC5E92EC19D9}"/>
          </ac:spMkLst>
        </pc:spChg>
        <pc:spChg chg="mod">
          <ac:chgData name="Michael Lanzetta" userId="17f224e40f7852d2" providerId="LiveId" clId="{159F600F-F603-4163-B10A-2D7BF282CAC7}" dt="2019-04-20T03:58:02.098" v="4953" actId="26606"/>
          <ac:spMkLst>
            <pc:docMk/>
            <pc:sldMk cId="3623266681" sldId="270"/>
            <ac:spMk id="4" creationId="{4C6C6088-B0EE-40F4-A1D0-9AF1FB070532}"/>
          </ac:spMkLst>
        </pc:spChg>
        <pc:spChg chg="mod ord">
          <ac:chgData name="Michael Lanzetta" userId="17f224e40f7852d2" providerId="LiveId" clId="{159F600F-F603-4163-B10A-2D7BF282CAC7}" dt="2019-04-20T03:58:02.098" v="4953" actId="26606"/>
          <ac:spMkLst>
            <pc:docMk/>
            <pc:sldMk cId="3623266681" sldId="270"/>
            <ac:spMk id="5" creationId="{0A5341C7-CE40-452F-8F6E-D4A1A060FC32}"/>
          </ac:spMkLst>
        </pc:spChg>
        <pc:spChg chg="mod">
          <ac:chgData name="Michael Lanzetta" userId="17f224e40f7852d2" providerId="LiveId" clId="{159F600F-F603-4163-B10A-2D7BF282CAC7}" dt="2019-04-20T03:58:02.098" v="4953" actId="26606"/>
          <ac:spMkLst>
            <pc:docMk/>
            <pc:sldMk cId="3623266681" sldId="270"/>
            <ac:spMk id="6" creationId="{6D914978-B168-4993-AC78-1ACC13044A33}"/>
          </ac:spMkLst>
        </pc:spChg>
        <pc:spChg chg="del">
          <ac:chgData name="Michael Lanzetta" userId="17f224e40f7852d2" providerId="LiveId" clId="{159F600F-F603-4163-B10A-2D7BF282CAC7}" dt="2019-04-20T03:56:35.604" v="4938" actId="26606"/>
          <ac:spMkLst>
            <pc:docMk/>
            <pc:sldMk cId="3623266681" sldId="270"/>
            <ac:spMk id="13" creationId="{C0B27210-D0CA-4654-B3E3-9ABB4F178EA1}"/>
          </ac:spMkLst>
        </pc:spChg>
        <pc:spChg chg="del">
          <ac:chgData name="Michael Lanzetta" userId="17f224e40f7852d2" providerId="LiveId" clId="{159F600F-F603-4163-B10A-2D7BF282CAC7}" dt="2019-04-20T03:56:35.604" v="4938" actId="26606"/>
          <ac:spMkLst>
            <pc:docMk/>
            <pc:sldMk cId="3623266681" sldId="270"/>
            <ac:spMk id="15" creationId="{1DB7C82F-AB7E-4F0C-B829-FA1B9C415180}"/>
          </ac:spMkLst>
        </pc:spChg>
        <pc:spChg chg="del">
          <ac:chgData name="Michael Lanzetta" userId="17f224e40f7852d2" providerId="LiveId" clId="{159F600F-F603-4163-B10A-2D7BF282CAC7}" dt="2019-04-20T03:56:35.604" v="4938" actId="26606"/>
          <ac:spMkLst>
            <pc:docMk/>
            <pc:sldMk cId="3623266681" sldId="270"/>
            <ac:spMk id="17" creationId="{70B66945-4967-4040-926D-DCA44313CDAB}"/>
          </ac:spMkLst>
        </pc:spChg>
        <pc:spChg chg="add del">
          <ac:chgData name="Michael Lanzetta" userId="17f224e40f7852d2" providerId="LiveId" clId="{159F600F-F603-4163-B10A-2D7BF282CAC7}" dt="2019-04-20T03:58:02.098" v="4953" actId="26606"/>
          <ac:spMkLst>
            <pc:docMk/>
            <pc:sldMk cId="3623266681" sldId="270"/>
            <ac:spMk id="22" creationId="{1DB7C82F-AB7E-4F0C-B829-FA1B9C415180}"/>
          </ac:spMkLst>
        </pc:spChg>
        <pc:spChg chg="add">
          <ac:chgData name="Michael Lanzetta" userId="17f224e40f7852d2" providerId="LiveId" clId="{159F600F-F603-4163-B10A-2D7BF282CAC7}" dt="2019-04-20T03:58:02.098" v="4953" actId="26606"/>
          <ac:spMkLst>
            <pc:docMk/>
            <pc:sldMk cId="3623266681" sldId="270"/>
            <ac:spMk id="27" creationId="{71B2258F-86CA-4D4D-8270-BC05FCDEBFB3}"/>
          </ac:spMkLst>
        </pc:spChg>
        <pc:picChg chg="mod ord">
          <ac:chgData name="Michael Lanzetta" userId="17f224e40f7852d2" providerId="LiveId" clId="{159F600F-F603-4163-B10A-2D7BF282CAC7}" dt="2019-04-20T03:58:02.098" v="4953" actId="26606"/>
          <ac:picMkLst>
            <pc:docMk/>
            <pc:sldMk cId="3623266681" sldId="270"/>
            <ac:picMk id="10" creationId="{4A05BA2A-AFA2-43A6-9ABA-A9FAD8B3C72E}"/>
          </ac:picMkLst>
        </pc:picChg>
      </pc:sldChg>
      <pc:sldChg chg="modTransition modNotesTx">
        <pc:chgData name="Michael Lanzetta" userId="17f224e40f7852d2" providerId="LiveId" clId="{159F600F-F603-4163-B10A-2D7BF282CAC7}" dt="2019-04-20T09:49:30.824" v="20124"/>
        <pc:sldMkLst>
          <pc:docMk/>
          <pc:sldMk cId="2904023465" sldId="271"/>
        </pc:sldMkLst>
      </pc:sldChg>
      <pc:sldChg chg="addSp modSp mod modTransition setBg setClrOvrMap modNotesTx">
        <pc:chgData name="Michael Lanzetta" userId="17f224e40f7852d2" providerId="LiveId" clId="{159F600F-F603-4163-B10A-2D7BF282CAC7}" dt="2019-04-20T09:49:30.824" v="20124"/>
        <pc:sldMkLst>
          <pc:docMk/>
          <pc:sldMk cId="4025437808" sldId="272"/>
        </pc:sldMkLst>
        <pc:spChg chg="mod">
          <ac:chgData name="Michael Lanzetta" userId="17f224e40f7852d2" providerId="LiveId" clId="{159F600F-F603-4163-B10A-2D7BF282CAC7}" dt="2019-04-20T01:53:29.543" v="349" actId="26606"/>
          <ac:spMkLst>
            <pc:docMk/>
            <pc:sldMk cId="4025437808" sldId="272"/>
            <ac:spMk id="4" creationId="{4464503F-D54E-4E2A-BD41-9FBB8EA9FB29}"/>
          </ac:spMkLst>
        </pc:spChg>
        <pc:spChg chg="mod">
          <ac:chgData name="Michael Lanzetta" userId="17f224e40f7852d2" providerId="LiveId" clId="{159F600F-F603-4163-B10A-2D7BF282CAC7}" dt="2019-04-20T01:53:29.543" v="349" actId="26606"/>
          <ac:spMkLst>
            <pc:docMk/>
            <pc:sldMk cId="4025437808" sldId="272"/>
            <ac:spMk id="5" creationId="{FCC5888E-6671-4F09-A89D-E07DE9362B00}"/>
          </ac:spMkLst>
        </pc:spChg>
        <pc:spChg chg="mod">
          <ac:chgData name="Michael Lanzetta" userId="17f224e40f7852d2" providerId="LiveId" clId="{159F600F-F603-4163-B10A-2D7BF282CAC7}" dt="2019-04-20T01:53:29.543" v="349" actId="26606"/>
          <ac:spMkLst>
            <pc:docMk/>
            <pc:sldMk cId="4025437808" sldId="272"/>
            <ac:spMk id="6" creationId="{6001560B-63CD-41DB-B33C-727167399B86}"/>
          </ac:spMkLst>
        </pc:spChg>
        <pc:spChg chg="add">
          <ac:chgData name="Michael Lanzetta" userId="17f224e40f7852d2" providerId="LiveId" clId="{159F600F-F603-4163-B10A-2D7BF282CAC7}" dt="2019-04-20T01:53:29.543" v="349" actId="26606"/>
          <ac:spMkLst>
            <pc:docMk/>
            <pc:sldMk cId="4025437808" sldId="272"/>
            <ac:spMk id="11" creationId="{2A8AA5BC-4F7A-4226-8F99-6D824B226A97}"/>
          </ac:spMkLst>
        </pc:spChg>
        <pc:spChg chg="add">
          <ac:chgData name="Michael Lanzetta" userId="17f224e40f7852d2" providerId="LiveId" clId="{159F600F-F603-4163-B10A-2D7BF282CAC7}" dt="2019-04-20T01:53:29.543" v="349" actId="26606"/>
          <ac:spMkLst>
            <pc:docMk/>
            <pc:sldMk cId="4025437808" sldId="272"/>
            <ac:spMk id="13" creationId="{3E5445C6-DD42-4979-86FF-03730E8C6DB0}"/>
          </ac:spMkLst>
        </pc:spChg>
        <pc:cxnChg chg="add">
          <ac:chgData name="Michael Lanzetta" userId="17f224e40f7852d2" providerId="LiveId" clId="{159F600F-F603-4163-B10A-2D7BF282CAC7}" dt="2019-04-20T01:53:29.543" v="349" actId="26606"/>
          <ac:cxnSpMkLst>
            <pc:docMk/>
            <pc:sldMk cId="4025437808" sldId="272"/>
            <ac:cxnSpMk id="15" creationId="{45000665-DFC7-417E-8FD7-516A0F15C975}"/>
          </ac:cxnSpMkLst>
        </pc:cxnChg>
      </pc:sldChg>
      <pc:sldChg chg="del">
        <pc:chgData name="Michael Lanzetta" userId="17f224e40f7852d2" providerId="LiveId" clId="{159F600F-F603-4163-B10A-2D7BF282CAC7}" dt="2019-04-20T09:40:29.428" v="19743" actId="2696"/>
        <pc:sldMkLst>
          <pc:docMk/>
          <pc:sldMk cId="1006822626" sldId="276"/>
        </pc:sldMkLst>
      </pc:sldChg>
      <pc:sldChg chg="addSp delSp modSp add modTransition">
        <pc:chgData name="Michael Lanzetta" userId="17f224e40f7852d2" providerId="LiveId" clId="{159F600F-F603-4163-B10A-2D7BF282CAC7}" dt="2019-04-20T09:49:30.824" v="20124"/>
        <pc:sldMkLst>
          <pc:docMk/>
          <pc:sldMk cId="1973352247" sldId="1248"/>
        </pc:sldMkLst>
        <pc:spChg chg="add del mod">
          <ac:chgData name="Michael Lanzetta" userId="17f224e40f7852d2" providerId="LiveId" clId="{159F600F-F603-4163-B10A-2D7BF282CAC7}" dt="2019-04-20T01:58:32.698" v="477"/>
          <ac:spMkLst>
            <pc:docMk/>
            <pc:sldMk cId="1973352247" sldId="1248"/>
            <ac:spMk id="2" creationId="{DCA76BFA-214B-4D2D-AF68-CE53D61ADA4E}"/>
          </ac:spMkLst>
        </pc:spChg>
        <pc:spChg chg="add del mod">
          <ac:chgData name="Michael Lanzetta" userId="17f224e40f7852d2" providerId="LiveId" clId="{159F600F-F603-4163-B10A-2D7BF282CAC7}" dt="2019-04-20T01:58:32.698" v="477"/>
          <ac:spMkLst>
            <pc:docMk/>
            <pc:sldMk cId="1973352247" sldId="1248"/>
            <ac:spMk id="3" creationId="{4B7BCC7E-E46B-4F04-908D-F3C231BC83BE}"/>
          </ac:spMkLst>
        </pc:spChg>
      </pc:sldChg>
      <pc:sldChg chg="add modTransition modNotesTx">
        <pc:chgData name="Michael Lanzetta" userId="17f224e40f7852d2" providerId="LiveId" clId="{159F600F-F603-4163-B10A-2D7BF282CAC7}" dt="2019-04-20T09:49:30.824" v="20124"/>
        <pc:sldMkLst>
          <pc:docMk/>
          <pc:sldMk cId="1861874778" sldId="1940"/>
        </pc:sldMkLst>
      </pc:sldChg>
      <pc:sldChg chg="del">
        <pc:chgData name="Michael Lanzetta" userId="17f224e40f7852d2" providerId="LiveId" clId="{159F600F-F603-4163-B10A-2D7BF282CAC7}" dt="2019-04-20T01:58:57.346" v="478" actId="2696"/>
        <pc:sldMkLst>
          <pc:docMk/>
          <pc:sldMk cId="4187103259" sldId="1940"/>
        </pc:sldMkLst>
      </pc:sldChg>
      <pc:sldChg chg="del">
        <pc:chgData name="Michael Lanzetta" userId="17f224e40f7852d2" providerId="LiveId" clId="{159F600F-F603-4163-B10A-2D7BF282CAC7}" dt="2019-04-20T02:01:05.745" v="588" actId="2696"/>
        <pc:sldMkLst>
          <pc:docMk/>
          <pc:sldMk cId="2651532298" sldId="2257"/>
        </pc:sldMkLst>
      </pc:sldChg>
      <pc:sldChg chg="modTransition">
        <pc:chgData name="Michael Lanzetta" userId="17f224e40f7852d2" providerId="LiveId" clId="{159F600F-F603-4163-B10A-2D7BF282CAC7}" dt="2019-04-20T09:49:30.824" v="20124"/>
        <pc:sldMkLst>
          <pc:docMk/>
          <pc:sldMk cId="2973303250" sldId="3542"/>
        </pc:sldMkLst>
      </pc:sldChg>
      <pc:sldChg chg="modSp modTransition modNotesTx">
        <pc:chgData name="Michael Lanzetta" userId="17f224e40f7852d2" providerId="LiveId" clId="{159F600F-F603-4163-B10A-2D7BF282CAC7}" dt="2019-04-20T09:49:30.824" v="20124"/>
        <pc:sldMkLst>
          <pc:docMk/>
          <pc:sldMk cId="1519141022" sldId="3881"/>
        </pc:sldMkLst>
        <pc:spChg chg="mod">
          <ac:chgData name="Michael Lanzetta" userId="17f224e40f7852d2" providerId="LiveId" clId="{159F600F-F603-4163-B10A-2D7BF282CAC7}" dt="2019-04-20T08:21:53.980" v="8505" actId="20577"/>
          <ac:spMkLst>
            <pc:docMk/>
            <pc:sldMk cId="1519141022" sldId="3881"/>
            <ac:spMk id="6" creationId="{00000000-0000-0000-0000-000000000000}"/>
          </ac:spMkLst>
        </pc:spChg>
      </pc:sldChg>
      <pc:sldChg chg="addSp delSp modSp mod modTransition setBg setClrOvrMap delCm modNotesTx">
        <pc:chgData name="Michael Lanzetta" userId="17f224e40f7852d2" providerId="LiveId" clId="{159F600F-F603-4163-B10A-2D7BF282CAC7}" dt="2019-04-20T09:49:30.824" v="20124"/>
        <pc:sldMkLst>
          <pc:docMk/>
          <pc:sldMk cId="1946931778" sldId="8550"/>
        </pc:sldMkLst>
        <pc:spChg chg="mod">
          <ac:chgData name="Michael Lanzetta" userId="17f224e40f7852d2" providerId="LiveId" clId="{159F600F-F603-4163-B10A-2D7BF282CAC7}" dt="2019-04-20T01:51:41.129" v="340" actId="26606"/>
          <ac:spMkLst>
            <pc:docMk/>
            <pc:sldMk cId="1946931778" sldId="8550"/>
            <ac:spMk id="2" creationId="{A16AE659-D294-4CF4-B2DA-6C4E13F34B05}"/>
          </ac:spMkLst>
        </pc:spChg>
        <pc:spChg chg="mod ord">
          <ac:chgData name="Michael Lanzetta" userId="17f224e40f7852d2" providerId="LiveId" clId="{159F600F-F603-4163-B10A-2D7BF282CAC7}" dt="2019-04-20T01:52:38.168" v="348" actId="20577"/>
          <ac:spMkLst>
            <pc:docMk/>
            <pc:sldMk cId="1946931778" sldId="8550"/>
            <ac:spMk id="3" creationId="{066103D2-A342-49C7-A5D9-7E12A1F60763}"/>
          </ac:spMkLst>
        </pc:spChg>
        <pc:spChg chg="add">
          <ac:chgData name="Michael Lanzetta" userId="17f224e40f7852d2" providerId="LiveId" clId="{159F600F-F603-4163-B10A-2D7BF282CAC7}" dt="2019-04-20T01:51:41.129" v="340" actId="26606"/>
          <ac:spMkLst>
            <pc:docMk/>
            <pc:sldMk cId="1946931778" sldId="8550"/>
            <ac:spMk id="11" creationId="{96964194-5878-40D2-8EC0-DDC58387FA56}"/>
          </ac:spMkLst>
        </pc:spChg>
        <pc:spChg chg="add">
          <ac:chgData name="Michael Lanzetta" userId="17f224e40f7852d2" providerId="LiveId" clId="{159F600F-F603-4163-B10A-2D7BF282CAC7}" dt="2019-04-20T01:51:41.129" v="340" actId="26606"/>
          <ac:spMkLst>
            <pc:docMk/>
            <pc:sldMk cId="1946931778" sldId="8550"/>
            <ac:spMk id="12" creationId="{E0D60ECE-8986-45DC-B7FE-EC7699B466B8}"/>
          </ac:spMkLst>
        </pc:spChg>
        <pc:picChg chg="mod">
          <ac:chgData name="Michael Lanzetta" userId="17f224e40f7852d2" providerId="LiveId" clId="{159F600F-F603-4163-B10A-2D7BF282CAC7}" dt="2019-04-20T01:51:41.129" v="340" actId="26606"/>
          <ac:picMkLst>
            <pc:docMk/>
            <pc:sldMk cId="1946931778" sldId="8550"/>
            <ac:picMk id="4" creationId="{B4179131-F908-4525-88E3-2A9DC06DE1E5}"/>
          </ac:picMkLst>
        </pc:picChg>
        <pc:cxnChg chg="add del">
          <ac:chgData name="Michael Lanzetta" userId="17f224e40f7852d2" providerId="LiveId" clId="{159F600F-F603-4163-B10A-2D7BF282CAC7}" dt="2019-04-20T01:51:41.087" v="339" actId="26606"/>
          <ac:cxnSpMkLst>
            <pc:docMk/>
            <pc:sldMk cId="1946931778" sldId="8550"/>
            <ac:cxnSpMk id="9" creationId="{E4A809D5-3600-46D4-A466-67F2349A54FB}"/>
          </ac:cxnSpMkLst>
        </pc:cxnChg>
      </pc:sldChg>
      <pc:sldChg chg="modTransition modNotesTx">
        <pc:chgData name="Michael Lanzetta" userId="17f224e40f7852d2" providerId="LiveId" clId="{159F600F-F603-4163-B10A-2D7BF282CAC7}" dt="2019-04-20T09:49:30.824" v="20124"/>
        <pc:sldMkLst>
          <pc:docMk/>
          <pc:sldMk cId="976413595" sldId="8551"/>
        </pc:sldMkLst>
      </pc:sldChg>
      <pc:sldChg chg="modSp modTransition modNotesTx">
        <pc:chgData name="Michael Lanzetta" userId="17f224e40f7852d2" providerId="LiveId" clId="{159F600F-F603-4163-B10A-2D7BF282CAC7}" dt="2019-04-20T09:49:30.824" v="20124"/>
        <pc:sldMkLst>
          <pc:docMk/>
          <pc:sldMk cId="1342012395" sldId="8552"/>
        </pc:sldMkLst>
        <pc:spChg chg="mod">
          <ac:chgData name="Michael Lanzetta" userId="17f224e40f7852d2" providerId="LiveId" clId="{159F600F-F603-4163-B10A-2D7BF282CAC7}" dt="2019-04-20T01:46:42.995" v="183" actId="20577"/>
          <ac:spMkLst>
            <pc:docMk/>
            <pc:sldMk cId="1342012395" sldId="8552"/>
            <ac:spMk id="7" creationId="{5A161CEA-2A18-4476-B817-B29030D88CB6}"/>
          </ac:spMkLst>
        </pc:spChg>
      </pc:sldChg>
      <pc:sldChg chg="modTransition modNotesTx">
        <pc:chgData name="Michael Lanzetta" userId="17f224e40f7852d2" providerId="LiveId" clId="{159F600F-F603-4163-B10A-2D7BF282CAC7}" dt="2019-04-20T09:49:30.824" v="20124"/>
        <pc:sldMkLst>
          <pc:docMk/>
          <pc:sldMk cId="1526356130" sldId="8553"/>
        </pc:sldMkLst>
      </pc:sldChg>
      <pc:sldChg chg="addSp delSp modSp del delDesignElem">
        <pc:chgData name="Michael Lanzetta" userId="17f224e40f7852d2" providerId="LiveId" clId="{159F600F-F603-4163-B10A-2D7BF282CAC7}" dt="2019-04-20T02:22:33.677" v="1261" actId="2696"/>
        <pc:sldMkLst>
          <pc:docMk/>
          <pc:sldMk cId="2221511172" sldId="8554"/>
        </pc:sldMkLst>
        <pc:spChg chg="add mod">
          <ac:chgData name="Michael Lanzetta" userId="17f224e40f7852d2" providerId="LiveId" clId="{159F600F-F603-4163-B10A-2D7BF282CAC7}" dt="2019-04-20T02:22:23.034" v="1260"/>
          <ac:spMkLst>
            <pc:docMk/>
            <pc:sldMk cId="2221511172" sldId="8554"/>
            <ac:spMk id="2" creationId="{20D59D34-A1E3-4C3D-8640-B72D527EAA42}"/>
          </ac:spMkLst>
        </pc:spChg>
        <pc:spChg chg="del">
          <ac:chgData name="Michael Lanzetta" userId="17f224e40f7852d2" providerId="LiveId" clId="{159F600F-F603-4163-B10A-2D7BF282CAC7}" dt="2019-04-20T02:22:23.034" v="1260"/>
          <ac:spMkLst>
            <pc:docMk/>
            <pc:sldMk cId="2221511172" sldId="8554"/>
            <ac:spMk id="18" creationId="{823AC064-BC96-4F32-8AE1-B2FD38754823}"/>
          </ac:spMkLst>
        </pc:spChg>
        <pc:picChg chg="del">
          <ac:chgData name="Michael Lanzetta" userId="17f224e40f7852d2" providerId="LiveId" clId="{159F600F-F603-4163-B10A-2D7BF282CAC7}" dt="2019-04-20T02:22:14.337" v="1257" actId="478"/>
          <ac:picMkLst>
            <pc:docMk/>
            <pc:sldMk cId="2221511172" sldId="8554"/>
            <ac:picMk id="10" creationId="{03720E43-F80C-4880-927F-865320B5A0BB}"/>
          </ac:picMkLst>
        </pc:picChg>
        <pc:picChg chg="del">
          <ac:chgData name="Michael Lanzetta" userId="17f224e40f7852d2" providerId="LiveId" clId="{159F600F-F603-4163-B10A-2D7BF282CAC7}" dt="2019-04-20T02:22:15.976" v="1258" actId="478"/>
          <ac:picMkLst>
            <pc:docMk/>
            <pc:sldMk cId="2221511172" sldId="8554"/>
            <ac:picMk id="11" creationId="{657B246E-1B7D-4C59-A48C-17E677E432B3}"/>
          </ac:picMkLst>
        </pc:picChg>
        <pc:cxnChg chg="del">
          <ac:chgData name="Michael Lanzetta" userId="17f224e40f7852d2" providerId="LiveId" clId="{159F600F-F603-4163-B10A-2D7BF282CAC7}" dt="2019-04-20T02:22:23.034" v="1260"/>
          <ac:cxnSpMkLst>
            <pc:docMk/>
            <pc:sldMk cId="2221511172" sldId="8554"/>
            <ac:cxnSpMk id="19" creationId="{DB146403-F3D6-484B-B2ED-97F9565D0370}"/>
          </ac:cxnSpMkLst>
        </pc:cxnChg>
        <pc:cxnChg chg="del">
          <ac:chgData name="Michael Lanzetta" userId="17f224e40f7852d2" providerId="LiveId" clId="{159F600F-F603-4163-B10A-2D7BF282CAC7}" dt="2019-04-20T02:22:23.034" v="1260"/>
          <ac:cxnSpMkLst>
            <pc:docMk/>
            <pc:sldMk cId="2221511172" sldId="8554"/>
            <ac:cxnSpMk id="20" creationId="{7E7C77BC-7138-40B1-A15B-20F57A494629}"/>
          </ac:cxnSpMkLst>
        </pc:cxnChg>
      </pc:sldChg>
      <pc:sldChg chg="modTransition modNotesTx">
        <pc:chgData name="Michael Lanzetta" userId="17f224e40f7852d2" providerId="LiveId" clId="{159F600F-F603-4163-B10A-2D7BF282CAC7}" dt="2019-04-20T09:49:30.824" v="20124"/>
        <pc:sldMkLst>
          <pc:docMk/>
          <pc:sldMk cId="2740166904" sldId="8555"/>
        </pc:sldMkLst>
      </pc:sldChg>
      <pc:sldChg chg="modTransition modNotesTx">
        <pc:chgData name="Michael Lanzetta" userId="17f224e40f7852d2" providerId="LiveId" clId="{159F600F-F603-4163-B10A-2D7BF282CAC7}" dt="2019-04-20T09:49:30.824" v="20124"/>
        <pc:sldMkLst>
          <pc:docMk/>
          <pc:sldMk cId="1350095422" sldId="8556"/>
        </pc:sldMkLst>
      </pc:sldChg>
      <pc:sldChg chg="modSp modTransition modNotesTx">
        <pc:chgData name="Michael Lanzetta" userId="17f224e40f7852d2" providerId="LiveId" clId="{159F600F-F603-4163-B10A-2D7BF282CAC7}" dt="2019-04-20T09:50:52.444" v="20126" actId="1440"/>
        <pc:sldMkLst>
          <pc:docMk/>
          <pc:sldMk cId="2337017564" sldId="8557"/>
        </pc:sldMkLst>
        <pc:picChg chg="mod">
          <ac:chgData name="Michael Lanzetta" userId="17f224e40f7852d2" providerId="LiveId" clId="{159F600F-F603-4163-B10A-2D7BF282CAC7}" dt="2019-04-20T09:50:52.444" v="20126" actId="1440"/>
          <ac:picMkLst>
            <pc:docMk/>
            <pc:sldMk cId="2337017564" sldId="8557"/>
            <ac:picMk id="15" creationId="{97C05857-7B8B-4F9D-9B73-CD1882B2EC0F}"/>
          </ac:picMkLst>
        </pc:picChg>
      </pc:sldChg>
      <pc:sldChg chg="modTransition modNotesTx">
        <pc:chgData name="Michael Lanzetta" userId="17f224e40f7852d2" providerId="LiveId" clId="{159F600F-F603-4163-B10A-2D7BF282CAC7}" dt="2019-04-20T09:49:30.824" v="20124"/>
        <pc:sldMkLst>
          <pc:docMk/>
          <pc:sldMk cId="1198934284" sldId="8558"/>
        </pc:sldMkLst>
      </pc:sldChg>
      <pc:sldChg chg="modTransition modNotesTx">
        <pc:chgData name="Michael Lanzetta" userId="17f224e40f7852d2" providerId="LiveId" clId="{159F600F-F603-4163-B10A-2D7BF282CAC7}" dt="2019-04-20T09:49:30.824" v="20124"/>
        <pc:sldMkLst>
          <pc:docMk/>
          <pc:sldMk cId="1712971674" sldId="8559"/>
        </pc:sldMkLst>
      </pc:sldChg>
      <pc:sldChg chg="addSp delSp modSp add mod modTransition setBg modNotesTx">
        <pc:chgData name="Michael Lanzetta" userId="17f224e40f7852d2" providerId="LiveId" clId="{159F600F-F603-4163-B10A-2D7BF282CAC7}" dt="2019-04-20T09:49:30.824" v="20124"/>
        <pc:sldMkLst>
          <pc:docMk/>
          <pc:sldMk cId="334869173" sldId="8560"/>
        </pc:sldMkLst>
        <pc:spChg chg="mod">
          <ac:chgData name="Michael Lanzetta" userId="17f224e40f7852d2" providerId="LiveId" clId="{159F600F-F603-4163-B10A-2D7BF282CAC7}" dt="2019-04-20T02:23:19.129" v="1291" actId="26606"/>
          <ac:spMkLst>
            <pc:docMk/>
            <pc:sldMk cId="334869173" sldId="8560"/>
            <ac:spMk id="2" creationId="{ED8C3910-B52D-44E8-9119-1CF433450433}"/>
          </ac:spMkLst>
        </pc:spChg>
        <pc:spChg chg="del">
          <ac:chgData name="Michael Lanzetta" userId="17f224e40f7852d2" providerId="LiveId" clId="{159F600F-F603-4163-B10A-2D7BF282CAC7}" dt="2019-04-20T02:23:10.448" v="1290" actId="931"/>
          <ac:spMkLst>
            <pc:docMk/>
            <pc:sldMk cId="334869173" sldId="8560"/>
            <ac:spMk id="3" creationId="{53DC30E0-40AF-4C9B-9E93-E2F80376C7DD}"/>
          </ac:spMkLst>
        </pc:spChg>
        <pc:spChg chg="mod">
          <ac:chgData name="Michael Lanzetta" userId="17f224e40f7852d2" providerId="LiveId" clId="{159F600F-F603-4163-B10A-2D7BF282CAC7}" dt="2019-04-20T02:23:19.129" v="1291" actId="26606"/>
          <ac:spMkLst>
            <pc:docMk/>
            <pc:sldMk cId="334869173" sldId="8560"/>
            <ac:spMk id="4" creationId="{20C21EE6-47CB-4229-8900-B511B87FB9CE}"/>
          </ac:spMkLst>
        </pc:spChg>
        <pc:spChg chg="mod">
          <ac:chgData name="Michael Lanzetta" userId="17f224e40f7852d2" providerId="LiveId" clId="{159F600F-F603-4163-B10A-2D7BF282CAC7}" dt="2019-04-20T02:23:19.129" v="1291" actId="26606"/>
          <ac:spMkLst>
            <pc:docMk/>
            <pc:sldMk cId="334869173" sldId="8560"/>
            <ac:spMk id="5" creationId="{BD2F32E7-92E3-4CF4-BFA8-A78ABD6E118F}"/>
          </ac:spMkLst>
        </pc:spChg>
        <pc:spChg chg="add">
          <ac:chgData name="Michael Lanzetta" userId="17f224e40f7852d2" providerId="LiveId" clId="{159F600F-F603-4163-B10A-2D7BF282CAC7}" dt="2019-04-20T02:23:19.129" v="1291" actId="26606"/>
          <ac:spMkLst>
            <pc:docMk/>
            <pc:sldMk cId="334869173" sldId="8560"/>
            <ac:spMk id="12" creationId="{A4AC5506-6312-4701-8D3C-40187889A947}"/>
          </ac:spMkLst>
        </pc:spChg>
        <pc:picChg chg="add mod">
          <ac:chgData name="Michael Lanzetta" userId="17f224e40f7852d2" providerId="LiveId" clId="{159F600F-F603-4163-B10A-2D7BF282CAC7}" dt="2019-04-20T02:23:19.129" v="1291" actId="26606"/>
          <ac:picMkLst>
            <pc:docMk/>
            <pc:sldMk cId="334869173" sldId="8560"/>
            <ac:picMk id="7" creationId="{7B91042D-D5B6-42C0-8525-24CBE3DBECBD}"/>
          </ac:picMkLst>
        </pc:picChg>
      </pc:sldChg>
      <pc:sldChg chg="addSp delSp modSp add del">
        <pc:chgData name="Michael Lanzetta" userId="17f224e40f7852d2" providerId="LiveId" clId="{159F600F-F603-4163-B10A-2D7BF282CAC7}" dt="2019-04-20T01:58:26.081" v="475" actId="2696"/>
        <pc:sldMkLst>
          <pc:docMk/>
          <pc:sldMk cId="1004571186" sldId="8560"/>
        </pc:sldMkLst>
        <pc:spChg chg="del">
          <ac:chgData name="Michael Lanzetta" userId="17f224e40f7852d2" providerId="LiveId" clId="{159F600F-F603-4163-B10A-2D7BF282CAC7}" dt="2019-04-20T01:55:39.434" v="443"/>
          <ac:spMkLst>
            <pc:docMk/>
            <pc:sldMk cId="1004571186" sldId="8560"/>
            <ac:spMk id="2" creationId="{5242FDF0-83D0-4B80-9AA8-203EE006F5B5}"/>
          </ac:spMkLst>
        </pc:spChg>
        <pc:spChg chg="del">
          <ac:chgData name="Michael Lanzetta" userId="17f224e40f7852d2" providerId="LiveId" clId="{159F600F-F603-4163-B10A-2D7BF282CAC7}" dt="2019-04-20T01:55:39.434" v="443"/>
          <ac:spMkLst>
            <pc:docMk/>
            <pc:sldMk cId="1004571186" sldId="8560"/>
            <ac:spMk id="3" creationId="{5BA0BA98-B41C-482E-85D9-77FC0F54DD6A}"/>
          </ac:spMkLst>
        </pc:spChg>
        <pc:spChg chg="add mod">
          <ac:chgData name="Michael Lanzetta" userId="17f224e40f7852d2" providerId="LiveId" clId="{159F600F-F603-4163-B10A-2D7BF282CAC7}" dt="2019-04-20T01:55:54.590" v="473"/>
          <ac:spMkLst>
            <pc:docMk/>
            <pc:sldMk cId="1004571186" sldId="8560"/>
            <ac:spMk id="6" creationId="{D831D767-AA53-4FE0-AC14-9D72C04D8C0C}"/>
          </ac:spMkLst>
        </pc:spChg>
        <pc:spChg chg="add mod">
          <ac:chgData name="Michael Lanzetta" userId="17f224e40f7852d2" providerId="LiveId" clId="{159F600F-F603-4163-B10A-2D7BF282CAC7}" dt="2019-04-20T01:55:39.434" v="443"/>
          <ac:spMkLst>
            <pc:docMk/>
            <pc:sldMk cId="1004571186" sldId="8560"/>
            <ac:spMk id="7" creationId="{98F3B1E4-ACBB-488F-97AC-C2976141D086}"/>
          </ac:spMkLst>
        </pc:spChg>
      </pc:sldChg>
      <pc:sldChg chg="addSp delSp modSp add mod modTransition setBg">
        <pc:chgData name="Michael Lanzetta" userId="17f224e40f7852d2" providerId="LiveId" clId="{159F600F-F603-4163-B10A-2D7BF282CAC7}" dt="2019-04-20T09:49:30.824" v="20124"/>
        <pc:sldMkLst>
          <pc:docMk/>
          <pc:sldMk cId="1901136117" sldId="8561"/>
        </pc:sldMkLst>
        <pc:spChg chg="del">
          <ac:chgData name="Michael Lanzetta" userId="17f224e40f7852d2" providerId="LiveId" clId="{159F600F-F603-4163-B10A-2D7BF282CAC7}" dt="2019-04-20T04:22:49.382" v="6226"/>
          <ac:spMkLst>
            <pc:docMk/>
            <pc:sldMk cId="1901136117" sldId="8561"/>
            <ac:spMk id="2" creationId="{BBE6F4FD-3A95-41E0-A230-E0EE619E31D8}"/>
          </ac:spMkLst>
        </pc:spChg>
        <pc:spChg chg="del">
          <ac:chgData name="Michael Lanzetta" userId="17f224e40f7852d2" providerId="LiveId" clId="{159F600F-F603-4163-B10A-2D7BF282CAC7}" dt="2019-04-20T04:22:49.382" v="6226"/>
          <ac:spMkLst>
            <pc:docMk/>
            <pc:sldMk cId="1901136117" sldId="8561"/>
            <ac:spMk id="3" creationId="{CE55E0C7-0EF7-4C62-A994-F367FE79C736}"/>
          </ac:spMkLst>
        </pc:spChg>
        <pc:spChg chg="mod">
          <ac:chgData name="Michael Lanzetta" userId="17f224e40f7852d2" providerId="LiveId" clId="{159F600F-F603-4163-B10A-2D7BF282CAC7}" dt="2019-04-20T04:29:13.834" v="6464" actId="26606"/>
          <ac:spMkLst>
            <pc:docMk/>
            <pc:sldMk cId="1901136117" sldId="8561"/>
            <ac:spMk id="4" creationId="{141C0374-010C-4B1E-B880-6FA61D367C70}"/>
          </ac:spMkLst>
        </pc:spChg>
        <pc:spChg chg="mod">
          <ac:chgData name="Michael Lanzetta" userId="17f224e40f7852d2" providerId="LiveId" clId="{159F600F-F603-4163-B10A-2D7BF282CAC7}" dt="2019-04-20T04:29:13.834" v="6464" actId="26606"/>
          <ac:spMkLst>
            <pc:docMk/>
            <pc:sldMk cId="1901136117" sldId="8561"/>
            <ac:spMk id="5" creationId="{F09352B0-367E-4581-ABD1-242DC4A090B9}"/>
          </ac:spMkLst>
        </pc:spChg>
        <pc:spChg chg="add mod">
          <ac:chgData name="Michael Lanzetta" userId="17f224e40f7852d2" providerId="LiveId" clId="{159F600F-F603-4163-B10A-2D7BF282CAC7}" dt="2019-04-20T04:29:13.834" v="6464" actId="26606"/>
          <ac:spMkLst>
            <pc:docMk/>
            <pc:sldMk cId="1901136117" sldId="8561"/>
            <ac:spMk id="6" creationId="{F6C3110B-6A75-48C5-8EFD-0987C6BE66B2}"/>
          </ac:spMkLst>
        </pc:spChg>
        <pc:spChg chg="add del mod">
          <ac:chgData name="Michael Lanzetta" userId="17f224e40f7852d2" providerId="LiveId" clId="{159F600F-F603-4163-B10A-2D7BF282CAC7}" dt="2019-04-20T04:29:13.834" v="6464" actId="26606"/>
          <ac:spMkLst>
            <pc:docMk/>
            <pc:sldMk cId="1901136117" sldId="8561"/>
            <ac:spMk id="7" creationId="{6CD0CFB7-68DF-4921-B438-4268BC220439}"/>
          </ac:spMkLst>
        </pc:spChg>
        <pc:graphicFrameChg chg="add mod">
          <ac:chgData name="Michael Lanzetta" userId="17f224e40f7852d2" providerId="LiveId" clId="{159F600F-F603-4163-B10A-2D7BF282CAC7}" dt="2019-04-20T08:28:05.921" v="9789"/>
          <ac:graphicFrameMkLst>
            <pc:docMk/>
            <pc:sldMk cId="1901136117" sldId="8561"/>
            <ac:graphicFrameMk id="9" creationId="{8F928766-86CA-46D7-9C72-97C6283C3B3A}"/>
          </ac:graphicFrameMkLst>
        </pc:graphicFrameChg>
      </pc:sldChg>
      <pc:sldChg chg="add del">
        <pc:chgData name="Michael Lanzetta" userId="17f224e40f7852d2" providerId="LiveId" clId="{159F600F-F603-4163-B10A-2D7BF282CAC7}" dt="2019-04-20T02:28:31.365" v="1909"/>
        <pc:sldMkLst>
          <pc:docMk/>
          <pc:sldMk cId="2806645434" sldId="8561"/>
        </pc:sldMkLst>
      </pc:sldChg>
      <pc:sldChg chg="addSp delSp modSp add mod modTransition setBg modNotesTx">
        <pc:chgData name="Michael Lanzetta" userId="17f224e40f7852d2" providerId="LiveId" clId="{159F600F-F603-4163-B10A-2D7BF282CAC7}" dt="2019-04-20T09:49:30.824" v="20124"/>
        <pc:sldMkLst>
          <pc:docMk/>
          <pc:sldMk cId="2409572540" sldId="8562"/>
        </pc:sldMkLst>
        <pc:spChg chg="del">
          <ac:chgData name="Michael Lanzetta" userId="17f224e40f7852d2" providerId="LiveId" clId="{159F600F-F603-4163-B10A-2D7BF282CAC7}" dt="2019-04-20T08:47:57.427" v="11410"/>
          <ac:spMkLst>
            <pc:docMk/>
            <pc:sldMk cId="2409572540" sldId="8562"/>
            <ac:spMk id="2" creationId="{9162C318-85E3-4095-8A10-E8D54DE100EC}"/>
          </ac:spMkLst>
        </pc:spChg>
        <pc:spChg chg="del">
          <ac:chgData name="Michael Lanzetta" userId="17f224e40f7852d2" providerId="LiveId" clId="{159F600F-F603-4163-B10A-2D7BF282CAC7}" dt="2019-04-20T08:47:57.427" v="11410"/>
          <ac:spMkLst>
            <pc:docMk/>
            <pc:sldMk cId="2409572540" sldId="8562"/>
            <ac:spMk id="3" creationId="{749A7C26-D992-4B49-A8B9-08E6AF47B972}"/>
          </ac:spMkLst>
        </pc:spChg>
        <pc:spChg chg="mod">
          <ac:chgData name="Michael Lanzetta" userId="17f224e40f7852d2" providerId="LiveId" clId="{159F600F-F603-4163-B10A-2D7BF282CAC7}" dt="2019-04-20T08:49:47.038" v="11441" actId="26606"/>
          <ac:spMkLst>
            <pc:docMk/>
            <pc:sldMk cId="2409572540" sldId="8562"/>
            <ac:spMk id="4" creationId="{EAB8D088-D64F-4340-BBBC-06160FE8CDDB}"/>
          </ac:spMkLst>
        </pc:spChg>
        <pc:spChg chg="mod">
          <ac:chgData name="Michael Lanzetta" userId="17f224e40f7852d2" providerId="LiveId" clId="{159F600F-F603-4163-B10A-2D7BF282CAC7}" dt="2019-04-20T08:49:47.038" v="11441" actId="26606"/>
          <ac:spMkLst>
            <pc:docMk/>
            <pc:sldMk cId="2409572540" sldId="8562"/>
            <ac:spMk id="5" creationId="{4AD4C312-448F-4821-BCD8-5AED4DD8405B}"/>
          </ac:spMkLst>
        </pc:spChg>
        <pc:spChg chg="add mod">
          <ac:chgData name="Michael Lanzetta" userId="17f224e40f7852d2" providerId="LiveId" clId="{159F600F-F603-4163-B10A-2D7BF282CAC7}" dt="2019-04-20T08:49:47.038" v="11441" actId="26606"/>
          <ac:spMkLst>
            <pc:docMk/>
            <pc:sldMk cId="2409572540" sldId="8562"/>
            <ac:spMk id="6" creationId="{E479073D-582C-4FFE-A9A4-607EB1B33DAB}"/>
          </ac:spMkLst>
        </pc:spChg>
        <pc:spChg chg="add del mod">
          <ac:chgData name="Michael Lanzetta" userId="17f224e40f7852d2" providerId="LiveId" clId="{159F600F-F603-4163-B10A-2D7BF282CAC7}" dt="2019-04-20T08:48:41.735" v="11411" actId="931"/>
          <ac:spMkLst>
            <pc:docMk/>
            <pc:sldMk cId="2409572540" sldId="8562"/>
            <ac:spMk id="7" creationId="{172F7031-B9BD-4EC9-84EE-98BC5D2723AA}"/>
          </ac:spMkLst>
        </pc:spChg>
        <pc:spChg chg="add del mod">
          <ac:chgData name="Michael Lanzetta" userId="17f224e40f7852d2" providerId="LiveId" clId="{159F600F-F603-4163-B10A-2D7BF282CAC7}" dt="2019-04-20T08:48:58.374" v="11412" actId="931"/>
          <ac:spMkLst>
            <pc:docMk/>
            <pc:sldMk cId="2409572540" sldId="8562"/>
            <ac:spMk id="8" creationId="{EE4323E5-C5A3-4D8E-A1C9-4AED2C69F17B}"/>
          </ac:spMkLst>
        </pc:spChg>
        <pc:spChg chg="add mod">
          <ac:chgData name="Michael Lanzetta" userId="17f224e40f7852d2" providerId="LiveId" clId="{159F600F-F603-4163-B10A-2D7BF282CAC7}" dt="2019-04-20T08:52:21.414" v="11875" actId="20577"/>
          <ac:spMkLst>
            <pc:docMk/>
            <pc:sldMk cId="2409572540" sldId="8562"/>
            <ac:spMk id="17" creationId="{4385AAA5-56DC-4881-9191-75331AF8D8F6}"/>
          </ac:spMkLst>
        </pc:spChg>
        <pc:spChg chg="add">
          <ac:chgData name="Michael Lanzetta" userId="17f224e40f7852d2" providerId="LiveId" clId="{159F600F-F603-4163-B10A-2D7BF282CAC7}" dt="2019-04-20T08:49:47.038" v="11441" actId="26606"/>
          <ac:spMkLst>
            <pc:docMk/>
            <pc:sldMk cId="2409572540" sldId="8562"/>
            <ac:spMk id="20" creationId="{F64F6814-96D5-4463-898E-405CC0C40147}"/>
          </ac:spMkLst>
        </pc:spChg>
        <pc:picChg chg="add del mod">
          <ac:chgData name="Michael Lanzetta" userId="17f224e40f7852d2" providerId="LiveId" clId="{159F600F-F603-4163-B10A-2D7BF282CAC7}" dt="2019-04-20T08:49:47.038" v="11441" actId="26606"/>
          <ac:picMkLst>
            <pc:docMk/>
            <pc:sldMk cId="2409572540" sldId="8562"/>
            <ac:picMk id="10" creationId="{1EC869E2-6A13-4A68-9FE8-5124366B3960}"/>
          </ac:picMkLst>
        </pc:picChg>
        <pc:picChg chg="add mod">
          <ac:chgData name="Michael Lanzetta" userId="17f224e40f7852d2" providerId="LiveId" clId="{159F600F-F603-4163-B10A-2D7BF282CAC7}" dt="2019-04-20T08:49:47.038" v="11441" actId="26606"/>
          <ac:picMkLst>
            <pc:docMk/>
            <pc:sldMk cId="2409572540" sldId="8562"/>
            <ac:picMk id="12" creationId="{EAB32BAD-DDE7-4116-9A83-02E8CE720A9C}"/>
          </ac:picMkLst>
        </pc:picChg>
        <pc:picChg chg="add">
          <ac:chgData name="Michael Lanzetta" userId="17f224e40f7852d2" providerId="LiveId" clId="{159F600F-F603-4163-B10A-2D7BF282CAC7}" dt="2019-04-20T08:49:47.038" v="11441" actId="26606"/>
          <ac:picMkLst>
            <pc:docMk/>
            <pc:sldMk cId="2409572540" sldId="8562"/>
            <ac:picMk id="15" creationId="{1EC869E2-6A13-4A68-9FE8-5124366B3960}"/>
          </ac:picMkLst>
        </pc:picChg>
      </pc:sldChg>
      <pc:sldChg chg="add del">
        <pc:chgData name="Michael Lanzetta" userId="17f224e40f7852d2" providerId="LiveId" clId="{159F600F-F603-4163-B10A-2D7BF282CAC7}" dt="2019-04-20T02:28:31.034" v="1908"/>
        <pc:sldMkLst>
          <pc:docMk/>
          <pc:sldMk cId="3467407617" sldId="8562"/>
        </pc:sldMkLst>
      </pc:sldChg>
      <pc:sldChg chg="addSp delSp modSp add del">
        <pc:chgData name="Michael Lanzetta" userId="17f224e40f7852d2" providerId="LiveId" clId="{159F600F-F603-4163-B10A-2D7BF282CAC7}" dt="2019-04-20T09:23:42.453" v="17358" actId="2696"/>
        <pc:sldMkLst>
          <pc:docMk/>
          <pc:sldMk cId="2410151250" sldId="8563"/>
        </pc:sldMkLst>
        <pc:spChg chg="mod">
          <ac:chgData name="Michael Lanzetta" userId="17f224e40f7852d2" providerId="LiveId" clId="{159F600F-F603-4163-B10A-2D7BF282CAC7}" dt="2019-04-20T08:53:13.022" v="11886" actId="20577"/>
          <ac:spMkLst>
            <pc:docMk/>
            <pc:sldMk cId="2410151250" sldId="8563"/>
            <ac:spMk id="2" creationId="{DF604E1A-40A3-4570-90A2-AAC0B3EB42D6}"/>
          </ac:spMkLst>
        </pc:spChg>
        <pc:spChg chg="mod">
          <ac:chgData name="Michael Lanzetta" userId="17f224e40f7852d2" providerId="LiveId" clId="{159F600F-F603-4163-B10A-2D7BF282CAC7}" dt="2019-04-20T08:55:26.146" v="12107"/>
          <ac:spMkLst>
            <pc:docMk/>
            <pc:sldMk cId="2410151250" sldId="8563"/>
            <ac:spMk id="3" creationId="{72F97326-2F41-4482-9BC7-A1BF4476F3BF}"/>
          </ac:spMkLst>
        </pc:spChg>
        <pc:spChg chg="add del mod">
          <ac:chgData name="Michael Lanzetta" userId="17f224e40f7852d2" providerId="LiveId" clId="{159F600F-F603-4163-B10A-2D7BF282CAC7}" dt="2019-04-20T08:54:07.778" v="11946" actId="931"/>
          <ac:spMkLst>
            <pc:docMk/>
            <pc:sldMk cId="2410151250" sldId="8563"/>
            <ac:spMk id="6" creationId="{F122D017-5E15-412D-B95E-DA24D9321248}"/>
          </ac:spMkLst>
        </pc:spChg>
        <pc:picChg chg="add mod">
          <ac:chgData name="Michael Lanzetta" userId="17f224e40f7852d2" providerId="LiveId" clId="{159F600F-F603-4163-B10A-2D7BF282CAC7}" dt="2019-04-20T08:54:07.778" v="11946" actId="931"/>
          <ac:picMkLst>
            <pc:docMk/>
            <pc:sldMk cId="2410151250" sldId="8563"/>
            <ac:picMk id="8" creationId="{8A799CED-FC35-4F90-9180-6FE758A7CDF7}"/>
          </ac:picMkLst>
        </pc:picChg>
      </pc:sldChg>
      <pc:sldChg chg="addSp delSp modSp add mod modTransition setBg modNotesTx">
        <pc:chgData name="Michael Lanzetta" userId="17f224e40f7852d2" providerId="LiveId" clId="{159F600F-F603-4163-B10A-2D7BF282CAC7}" dt="2019-04-20T09:49:30.824" v="20124"/>
        <pc:sldMkLst>
          <pc:docMk/>
          <pc:sldMk cId="2273261806" sldId="8564"/>
        </pc:sldMkLst>
        <pc:spChg chg="mod">
          <ac:chgData name="Michael Lanzetta" userId="17f224e40f7852d2" providerId="LiveId" clId="{159F600F-F603-4163-B10A-2D7BF282CAC7}" dt="2019-04-20T08:57:52.275" v="12120" actId="26606"/>
          <ac:spMkLst>
            <pc:docMk/>
            <pc:sldMk cId="2273261806" sldId="8564"/>
            <ac:spMk id="2" creationId="{581F02A7-E100-4D89-BE42-FB258C4ECC99}"/>
          </ac:spMkLst>
        </pc:spChg>
        <pc:spChg chg="del">
          <ac:chgData name="Michael Lanzetta" userId="17f224e40f7852d2" providerId="LiveId" clId="{159F600F-F603-4163-B10A-2D7BF282CAC7}" dt="2019-04-20T08:57:40.727" v="12119"/>
          <ac:spMkLst>
            <pc:docMk/>
            <pc:sldMk cId="2273261806" sldId="8564"/>
            <ac:spMk id="3" creationId="{C24747B7-614C-4AA2-9956-69D6D03BA439}"/>
          </ac:spMkLst>
        </pc:spChg>
        <pc:spChg chg="mod">
          <ac:chgData name="Michael Lanzetta" userId="17f224e40f7852d2" providerId="LiveId" clId="{159F600F-F603-4163-B10A-2D7BF282CAC7}" dt="2019-04-20T08:57:52.275" v="12120" actId="26606"/>
          <ac:spMkLst>
            <pc:docMk/>
            <pc:sldMk cId="2273261806" sldId="8564"/>
            <ac:spMk id="4" creationId="{55888B4C-99DE-4C3B-A1A0-D12C01F317A6}"/>
          </ac:spMkLst>
        </pc:spChg>
        <pc:spChg chg="mod">
          <ac:chgData name="Michael Lanzetta" userId="17f224e40f7852d2" providerId="LiveId" clId="{159F600F-F603-4163-B10A-2D7BF282CAC7}" dt="2019-04-20T08:57:52.275" v="12120" actId="26606"/>
          <ac:spMkLst>
            <pc:docMk/>
            <pc:sldMk cId="2273261806" sldId="8564"/>
            <ac:spMk id="5" creationId="{7F98509D-D90F-4600-9212-125475E515A6}"/>
          </ac:spMkLst>
        </pc:spChg>
        <pc:spChg chg="add">
          <ac:chgData name="Michael Lanzetta" userId="17f224e40f7852d2" providerId="LiveId" clId="{159F600F-F603-4163-B10A-2D7BF282CAC7}" dt="2019-04-20T08:57:52.275" v="12120" actId="26606"/>
          <ac:spMkLst>
            <pc:docMk/>
            <pc:sldMk cId="2273261806" sldId="8564"/>
            <ac:spMk id="11" creationId="{A4AC5506-6312-4701-8D3C-40187889A947}"/>
          </ac:spMkLst>
        </pc:spChg>
        <pc:picChg chg="add mod">
          <ac:chgData name="Michael Lanzetta" userId="17f224e40f7852d2" providerId="LiveId" clId="{159F600F-F603-4163-B10A-2D7BF282CAC7}" dt="2019-04-20T08:57:52.275" v="12120" actId="26606"/>
          <ac:picMkLst>
            <pc:docMk/>
            <pc:sldMk cId="2273261806" sldId="8564"/>
            <ac:picMk id="6" creationId="{06BF25F2-23F2-41B5-8C30-789841C9AE2A}"/>
          </ac:picMkLst>
        </pc:picChg>
      </pc:sldChg>
      <pc:sldMasterChg chg="delSldLayout">
        <pc:chgData name="Michael Lanzetta" userId="17f224e40f7852d2" providerId="LiveId" clId="{159F600F-F603-4163-B10A-2D7BF282CAC7}" dt="2019-04-20T02:01:05.756" v="589" actId="2696"/>
        <pc:sldMasterMkLst>
          <pc:docMk/>
          <pc:sldMasterMk cId="3220363690" sldId="2147483648"/>
        </pc:sldMasterMkLst>
        <pc:sldLayoutChg chg="del">
          <pc:chgData name="Michael Lanzetta" userId="17f224e40f7852d2" providerId="LiveId" clId="{159F600F-F603-4163-B10A-2D7BF282CAC7}" dt="2019-04-20T02:01:05.756" v="589" actId="2696"/>
          <pc:sldLayoutMkLst>
            <pc:docMk/>
            <pc:sldMasterMk cId="3220363690" sldId="2147483648"/>
            <pc:sldLayoutMk cId="616767852" sldId="2147483662"/>
          </pc:sldLayoutMkLst>
        </pc:sldLayoutChg>
      </pc:sldMaster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6.xml.rels><?xml version="1.0" encoding="UTF-8" standalone="yes"?>
<Relationships xmlns="http://schemas.openxmlformats.org/package/2006/relationships"><Relationship Id="rId8" Type="http://schemas.openxmlformats.org/officeDocument/2006/relationships/hyperlink" Target="https://pypi.org/project/winmltools/" TargetMode="External"/><Relationship Id="rId13" Type="http://schemas.openxmlformats.org/officeDocument/2006/relationships/image" Target="../media/image41.svg"/><Relationship Id="rId18" Type="http://schemas.openxmlformats.org/officeDocument/2006/relationships/image" Target="../media/image46.png"/><Relationship Id="rId3" Type="http://schemas.openxmlformats.org/officeDocument/2006/relationships/hyperlink" Target="https://travis-ci.org/" TargetMode="External"/><Relationship Id="rId7" Type="http://schemas.openxmlformats.org/officeDocument/2006/relationships/hyperlink" Target="https://onnx.ai/" TargetMode="External"/><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hyperlink" Target="https://jenkins.io/" TargetMode="External"/><Relationship Id="rId16" Type="http://schemas.openxmlformats.org/officeDocument/2006/relationships/image" Target="../media/image44.png"/><Relationship Id="rId1" Type="http://schemas.openxmlformats.org/officeDocument/2006/relationships/hyperlink" Target="https://azure.microsoft.com/en-us/services/devops/" TargetMode="External"/><Relationship Id="rId6" Type="http://schemas.openxmlformats.org/officeDocument/2006/relationships/hyperlink" Target="https://docs.microsoft.com/en-us/azure/machine-learning/service/" TargetMode="External"/><Relationship Id="rId11" Type="http://schemas.openxmlformats.org/officeDocument/2006/relationships/hyperlink" Target="https://mlflow.org/" TargetMode="External"/><Relationship Id="rId5" Type="http://schemas.openxmlformats.org/officeDocument/2006/relationships/hyperlink" Target="https://github.com/Azure/ai-toolkit-iot-edge" TargetMode="External"/><Relationship Id="rId15" Type="http://schemas.openxmlformats.org/officeDocument/2006/relationships/image" Target="../media/image43.svg"/><Relationship Id="rId10" Type="http://schemas.openxmlformats.org/officeDocument/2006/relationships/hyperlink" Target="https://www.microsoft.com/developerblog/" TargetMode="External"/><Relationship Id="rId19" Type="http://schemas.openxmlformats.org/officeDocument/2006/relationships/image" Target="../media/image47.svg"/><Relationship Id="rId4" Type="http://schemas.openxmlformats.org/officeDocument/2006/relationships/hyperlink" Target="https://azure.microsoft.com/en-us/services/iot-edge/" TargetMode="External"/><Relationship Id="rId9" Type="http://schemas.openxmlformats.org/officeDocument/2006/relationships/hyperlink" Target="https://microsoft.github.io/ELL/" TargetMode="External"/><Relationship Id="rId14"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8" Type="http://schemas.openxmlformats.org/officeDocument/2006/relationships/hyperlink" Target="https://azure.microsoft.com/en-us/services/iot-edge/" TargetMode="External"/><Relationship Id="rId13" Type="http://schemas.openxmlformats.org/officeDocument/2006/relationships/hyperlink" Target="https://mlflow.org/" TargetMode="External"/><Relationship Id="rId18" Type="http://schemas.openxmlformats.org/officeDocument/2006/relationships/image" Target="../media/image47.svg"/><Relationship Id="rId3" Type="http://schemas.openxmlformats.org/officeDocument/2006/relationships/hyperlink" Target="https://azure.microsoft.com/en-us/services/devops/" TargetMode="External"/><Relationship Id="rId7" Type="http://schemas.openxmlformats.org/officeDocument/2006/relationships/image" Target="../media/image43.svg"/><Relationship Id="rId12" Type="http://schemas.openxmlformats.org/officeDocument/2006/relationships/hyperlink" Target="https://docs.microsoft.com/en-us/azure/machine-learning/service/" TargetMode="External"/><Relationship Id="rId17" Type="http://schemas.openxmlformats.org/officeDocument/2006/relationships/image" Target="../media/image46.png"/><Relationship Id="rId2" Type="http://schemas.openxmlformats.org/officeDocument/2006/relationships/image" Target="../media/image41.svg"/><Relationship Id="rId16" Type="http://schemas.openxmlformats.org/officeDocument/2006/relationships/hyperlink" Target="https://microsoft.github.io/ELL/" TargetMode="External"/><Relationship Id="rId1" Type="http://schemas.openxmlformats.org/officeDocument/2006/relationships/image" Target="../media/image40.png"/><Relationship Id="rId6" Type="http://schemas.openxmlformats.org/officeDocument/2006/relationships/image" Target="../media/image42.png"/><Relationship Id="rId11" Type="http://schemas.openxmlformats.org/officeDocument/2006/relationships/image" Target="../media/image45.svg"/><Relationship Id="rId5" Type="http://schemas.openxmlformats.org/officeDocument/2006/relationships/hyperlink" Target="https://travis-ci.org/" TargetMode="External"/><Relationship Id="rId15" Type="http://schemas.openxmlformats.org/officeDocument/2006/relationships/hyperlink" Target="https://pypi.org/project/winmltools/" TargetMode="External"/><Relationship Id="rId10" Type="http://schemas.openxmlformats.org/officeDocument/2006/relationships/image" Target="../media/image44.png"/><Relationship Id="rId19" Type="http://schemas.openxmlformats.org/officeDocument/2006/relationships/hyperlink" Target="https://www.microsoft.com/developerblog/" TargetMode="External"/><Relationship Id="rId4" Type="http://schemas.openxmlformats.org/officeDocument/2006/relationships/hyperlink" Target="https://jenkins.io/" TargetMode="External"/><Relationship Id="rId9" Type="http://schemas.openxmlformats.org/officeDocument/2006/relationships/hyperlink" Target="https://github.com/Azure/ai-toolkit-iot-edge" TargetMode="External"/><Relationship Id="rId14" Type="http://schemas.openxmlformats.org/officeDocument/2006/relationships/hyperlink" Target="https://onnx.ai/"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05D279-28CB-4A07-92FA-A181425E11A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071BE747-B577-4230-8E7F-AA0F11E15BF0}">
      <dgm:prSet/>
      <dgm:spPr/>
      <dgm:t>
        <a:bodyPr/>
        <a:lstStyle/>
        <a:p>
          <a:r>
            <a:rPr lang="en-US"/>
            <a:t>“Metal” begets VMs</a:t>
          </a:r>
        </a:p>
      </dgm:t>
    </dgm:pt>
    <dgm:pt modelId="{72EFBCB1-F844-4AC2-8C03-9E5DB8B69E6A}" type="parTrans" cxnId="{20F939C2-8540-490F-9A1D-A74ECACE5459}">
      <dgm:prSet/>
      <dgm:spPr/>
      <dgm:t>
        <a:bodyPr/>
        <a:lstStyle/>
        <a:p>
          <a:endParaRPr lang="en-US"/>
        </a:p>
      </dgm:t>
    </dgm:pt>
    <dgm:pt modelId="{DA115B9B-3CE4-4A09-8E0A-25745962674C}" type="sibTrans" cxnId="{20F939C2-8540-490F-9A1D-A74ECACE5459}">
      <dgm:prSet/>
      <dgm:spPr/>
      <dgm:t>
        <a:bodyPr/>
        <a:lstStyle/>
        <a:p>
          <a:endParaRPr lang="en-US"/>
        </a:p>
      </dgm:t>
    </dgm:pt>
    <dgm:pt modelId="{1DA0801C-0ED3-4D27-A8E1-F71067D4877D}">
      <dgm:prSet/>
      <dgm:spPr/>
      <dgm:t>
        <a:bodyPr/>
        <a:lstStyle/>
        <a:p>
          <a:r>
            <a:rPr lang="en-US"/>
            <a:t>CruiseControl begets Jenkins</a:t>
          </a:r>
        </a:p>
      </dgm:t>
    </dgm:pt>
    <dgm:pt modelId="{6B008B4A-513B-4DAA-A110-3B241E91D101}" type="parTrans" cxnId="{DC33134A-6A92-4A26-9F23-6754A3CEC305}">
      <dgm:prSet/>
      <dgm:spPr/>
      <dgm:t>
        <a:bodyPr/>
        <a:lstStyle/>
        <a:p>
          <a:endParaRPr lang="en-US"/>
        </a:p>
      </dgm:t>
    </dgm:pt>
    <dgm:pt modelId="{C8F98141-5B7D-47E5-99A9-F6C406C30D5B}" type="sibTrans" cxnId="{DC33134A-6A92-4A26-9F23-6754A3CEC305}">
      <dgm:prSet/>
      <dgm:spPr/>
      <dgm:t>
        <a:bodyPr/>
        <a:lstStyle/>
        <a:p>
          <a:endParaRPr lang="en-US"/>
        </a:p>
      </dgm:t>
    </dgm:pt>
    <dgm:pt modelId="{4032FC15-03CE-4C48-A50D-6D2A9ED2614D}">
      <dgm:prSet/>
      <dgm:spPr/>
      <dgm:t>
        <a:bodyPr/>
        <a:lstStyle/>
        <a:p>
          <a:r>
            <a:rPr lang="en-US"/>
            <a:t>Chef &amp; Puppet</a:t>
          </a:r>
        </a:p>
      </dgm:t>
    </dgm:pt>
    <dgm:pt modelId="{84E95685-A4FB-47AE-A3EE-F30A9A78DFAF}" type="parTrans" cxnId="{53B53C9A-9B9B-4B0F-A322-67F233E914B6}">
      <dgm:prSet/>
      <dgm:spPr/>
      <dgm:t>
        <a:bodyPr/>
        <a:lstStyle/>
        <a:p>
          <a:endParaRPr lang="en-US"/>
        </a:p>
      </dgm:t>
    </dgm:pt>
    <dgm:pt modelId="{AF18BC10-2CCB-486F-AEC8-5338A64A02CE}" type="sibTrans" cxnId="{53B53C9A-9B9B-4B0F-A322-67F233E914B6}">
      <dgm:prSet/>
      <dgm:spPr/>
      <dgm:t>
        <a:bodyPr/>
        <a:lstStyle/>
        <a:p>
          <a:endParaRPr lang="en-US"/>
        </a:p>
      </dgm:t>
    </dgm:pt>
    <dgm:pt modelId="{897835B5-899E-4609-9FD5-B03A5587DDF5}">
      <dgm:prSet/>
      <dgm:spPr/>
      <dgm:t>
        <a:bodyPr/>
        <a:lstStyle/>
        <a:p>
          <a:r>
            <a:rPr lang="en-US"/>
            <a:t>VMs beget Containers</a:t>
          </a:r>
        </a:p>
      </dgm:t>
    </dgm:pt>
    <dgm:pt modelId="{B6EFCE85-B67D-4383-B8D1-D1B13C391B58}" type="parTrans" cxnId="{00E66D52-B15B-442D-8FEF-21E9FFEDDEB1}">
      <dgm:prSet/>
      <dgm:spPr/>
      <dgm:t>
        <a:bodyPr/>
        <a:lstStyle/>
        <a:p>
          <a:endParaRPr lang="en-US"/>
        </a:p>
      </dgm:t>
    </dgm:pt>
    <dgm:pt modelId="{9FFCF098-72FB-42AC-8070-34D1C575E5B0}" type="sibTrans" cxnId="{00E66D52-B15B-442D-8FEF-21E9FFEDDEB1}">
      <dgm:prSet/>
      <dgm:spPr/>
      <dgm:t>
        <a:bodyPr/>
        <a:lstStyle/>
        <a:p>
          <a:endParaRPr lang="en-US"/>
        </a:p>
      </dgm:t>
    </dgm:pt>
    <dgm:pt modelId="{4596F1F9-ED65-48BC-9469-6218864BEE31}">
      <dgm:prSet/>
      <dgm:spPr/>
      <dgm:t>
        <a:bodyPr/>
        <a:lstStyle/>
        <a:p>
          <a:r>
            <a:rPr lang="en-US"/>
            <a:t>Vagrant &amp; Docker</a:t>
          </a:r>
        </a:p>
      </dgm:t>
    </dgm:pt>
    <dgm:pt modelId="{13403988-6061-43C7-B57F-C7664FA55E65}" type="parTrans" cxnId="{270BF9AC-CC6C-462A-9CF9-7E87FDD8E544}">
      <dgm:prSet/>
      <dgm:spPr/>
      <dgm:t>
        <a:bodyPr/>
        <a:lstStyle/>
        <a:p>
          <a:endParaRPr lang="en-US"/>
        </a:p>
      </dgm:t>
    </dgm:pt>
    <dgm:pt modelId="{DA912A1A-71B6-46D3-8EA1-A72A29CBDAF5}" type="sibTrans" cxnId="{270BF9AC-CC6C-462A-9CF9-7E87FDD8E544}">
      <dgm:prSet/>
      <dgm:spPr/>
      <dgm:t>
        <a:bodyPr/>
        <a:lstStyle/>
        <a:p>
          <a:endParaRPr lang="en-US"/>
        </a:p>
      </dgm:t>
    </dgm:pt>
    <dgm:pt modelId="{FDBE35F9-A492-4708-B475-2B59FAC01046}">
      <dgm:prSet/>
      <dgm:spPr/>
      <dgm:t>
        <a:bodyPr/>
        <a:lstStyle/>
        <a:p>
          <a:r>
            <a:rPr lang="en-US"/>
            <a:t>Mesos, Swarm, Kubernetes</a:t>
          </a:r>
        </a:p>
      </dgm:t>
    </dgm:pt>
    <dgm:pt modelId="{EB9FF45F-194E-4F80-8F48-D43EBDA549AB}" type="parTrans" cxnId="{7929A090-8AE8-4850-B044-A158A3F8D8B6}">
      <dgm:prSet/>
      <dgm:spPr/>
      <dgm:t>
        <a:bodyPr/>
        <a:lstStyle/>
        <a:p>
          <a:endParaRPr lang="en-US"/>
        </a:p>
      </dgm:t>
    </dgm:pt>
    <dgm:pt modelId="{65FDA337-C3D0-4D24-BA4E-D75A0ABFFEE4}" type="sibTrans" cxnId="{7929A090-8AE8-4850-B044-A158A3F8D8B6}">
      <dgm:prSet/>
      <dgm:spPr/>
      <dgm:t>
        <a:bodyPr/>
        <a:lstStyle/>
        <a:p>
          <a:endParaRPr lang="en-US"/>
        </a:p>
      </dgm:t>
    </dgm:pt>
    <dgm:pt modelId="{4070456D-297B-4838-9665-1B2AA354AF5D}" type="pres">
      <dgm:prSet presAssocID="{2205D279-28CB-4A07-92FA-A181425E11A7}" presName="linear" presStyleCnt="0">
        <dgm:presLayoutVars>
          <dgm:animLvl val="lvl"/>
          <dgm:resizeHandles val="exact"/>
        </dgm:presLayoutVars>
      </dgm:prSet>
      <dgm:spPr/>
    </dgm:pt>
    <dgm:pt modelId="{679F631C-18FB-4057-B6B1-D8EBF2E936C3}" type="pres">
      <dgm:prSet presAssocID="{071BE747-B577-4230-8E7F-AA0F11E15BF0}" presName="parentText" presStyleLbl="node1" presStyleIdx="0" presStyleCnt="6">
        <dgm:presLayoutVars>
          <dgm:chMax val="0"/>
          <dgm:bulletEnabled val="1"/>
        </dgm:presLayoutVars>
      </dgm:prSet>
      <dgm:spPr/>
    </dgm:pt>
    <dgm:pt modelId="{6EAE342C-ABAE-45EC-B481-3EDC796C4795}" type="pres">
      <dgm:prSet presAssocID="{DA115B9B-3CE4-4A09-8E0A-25745962674C}" presName="spacer" presStyleCnt="0"/>
      <dgm:spPr/>
    </dgm:pt>
    <dgm:pt modelId="{92C64208-78D9-4D13-A5C1-035637F265E9}" type="pres">
      <dgm:prSet presAssocID="{1DA0801C-0ED3-4D27-A8E1-F71067D4877D}" presName="parentText" presStyleLbl="node1" presStyleIdx="1" presStyleCnt="6">
        <dgm:presLayoutVars>
          <dgm:chMax val="0"/>
          <dgm:bulletEnabled val="1"/>
        </dgm:presLayoutVars>
      </dgm:prSet>
      <dgm:spPr/>
    </dgm:pt>
    <dgm:pt modelId="{03A5BD27-50B9-4F0A-9864-BA27689B36A1}" type="pres">
      <dgm:prSet presAssocID="{C8F98141-5B7D-47E5-99A9-F6C406C30D5B}" presName="spacer" presStyleCnt="0"/>
      <dgm:spPr/>
    </dgm:pt>
    <dgm:pt modelId="{C7724F1A-1DC4-450E-BC64-746BF228FAF1}" type="pres">
      <dgm:prSet presAssocID="{4032FC15-03CE-4C48-A50D-6D2A9ED2614D}" presName="parentText" presStyleLbl="node1" presStyleIdx="2" presStyleCnt="6">
        <dgm:presLayoutVars>
          <dgm:chMax val="0"/>
          <dgm:bulletEnabled val="1"/>
        </dgm:presLayoutVars>
      </dgm:prSet>
      <dgm:spPr/>
    </dgm:pt>
    <dgm:pt modelId="{309F1C0D-535A-4697-A196-BB3B7FEF4190}" type="pres">
      <dgm:prSet presAssocID="{AF18BC10-2CCB-486F-AEC8-5338A64A02CE}" presName="spacer" presStyleCnt="0"/>
      <dgm:spPr/>
    </dgm:pt>
    <dgm:pt modelId="{A8105DC3-FD3E-4EE9-ADF3-23D0D32B63F4}" type="pres">
      <dgm:prSet presAssocID="{897835B5-899E-4609-9FD5-B03A5587DDF5}" presName="parentText" presStyleLbl="node1" presStyleIdx="3" presStyleCnt="6">
        <dgm:presLayoutVars>
          <dgm:chMax val="0"/>
          <dgm:bulletEnabled val="1"/>
        </dgm:presLayoutVars>
      </dgm:prSet>
      <dgm:spPr/>
    </dgm:pt>
    <dgm:pt modelId="{E2C725A2-95C3-4764-832C-BC7E68E95A44}" type="pres">
      <dgm:prSet presAssocID="{9FFCF098-72FB-42AC-8070-34D1C575E5B0}" presName="spacer" presStyleCnt="0"/>
      <dgm:spPr/>
    </dgm:pt>
    <dgm:pt modelId="{F29910FD-7E3D-4BB5-AD95-363AB10116A7}" type="pres">
      <dgm:prSet presAssocID="{4596F1F9-ED65-48BC-9469-6218864BEE31}" presName="parentText" presStyleLbl="node1" presStyleIdx="4" presStyleCnt="6">
        <dgm:presLayoutVars>
          <dgm:chMax val="0"/>
          <dgm:bulletEnabled val="1"/>
        </dgm:presLayoutVars>
      </dgm:prSet>
      <dgm:spPr/>
    </dgm:pt>
    <dgm:pt modelId="{3CBA90F0-E9DA-4675-BE15-97A63F36EB7D}" type="pres">
      <dgm:prSet presAssocID="{DA912A1A-71B6-46D3-8EA1-A72A29CBDAF5}" presName="spacer" presStyleCnt="0"/>
      <dgm:spPr/>
    </dgm:pt>
    <dgm:pt modelId="{9EEEB4BC-30D1-4079-9AE1-AE792A9EEBBC}" type="pres">
      <dgm:prSet presAssocID="{FDBE35F9-A492-4708-B475-2B59FAC01046}" presName="parentText" presStyleLbl="node1" presStyleIdx="5" presStyleCnt="6">
        <dgm:presLayoutVars>
          <dgm:chMax val="0"/>
          <dgm:bulletEnabled val="1"/>
        </dgm:presLayoutVars>
      </dgm:prSet>
      <dgm:spPr/>
    </dgm:pt>
  </dgm:ptLst>
  <dgm:cxnLst>
    <dgm:cxn modelId="{BB079602-8968-4AB3-9F93-2C122D3502A1}" type="presOf" srcId="{FDBE35F9-A492-4708-B475-2B59FAC01046}" destId="{9EEEB4BC-30D1-4079-9AE1-AE792A9EEBBC}" srcOrd="0" destOrd="0" presId="urn:microsoft.com/office/officeart/2005/8/layout/vList2"/>
    <dgm:cxn modelId="{DC33134A-6A92-4A26-9F23-6754A3CEC305}" srcId="{2205D279-28CB-4A07-92FA-A181425E11A7}" destId="{1DA0801C-0ED3-4D27-A8E1-F71067D4877D}" srcOrd="1" destOrd="0" parTransId="{6B008B4A-513B-4DAA-A110-3B241E91D101}" sibTransId="{C8F98141-5B7D-47E5-99A9-F6C406C30D5B}"/>
    <dgm:cxn modelId="{00E66D52-B15B-442D-8FEF-21E9FFEDDEB1}" srcId="{2205D279-28CB-4A07-92FA-A181425E11A7}" destId="{897835B5-899E-4609-9FD5-B03A5587DDF5}" srcOrd="3" destOrd="0" parTransId="{B6EFCE85-B67D-4383-B8D1-D1B13C391B58}" sibTransId="{9FFCF098-72FB-42AC-8070-34D1C575E5B0}"/>
    <dgm:cxn modelId="{87D2E554-7D2C-48A7-B063-3B99BCB8C6FE}" type="presOf" srcId="{897835B5-899E-4609-9FD5-B03A5587DDF5}" destId="{A8105DC3-FD3E-4EE9-ADF3-23D0D32B63F4}" srcOrd="0" destOrd="0" presId="urn:microsoft.com/office/officeart/2005/8/layout/vList2"/>
    <dgm:cxn modelId="{7929A090-8AE8-4850-B044-A158A3F8D8B6}" srcId="{2205D279-28CB-4A07-92FA-A181425E11A7}" destId="{FDBE35F9-A492-4708-B475-2B59FAC01046}" srcOrd="5" destOrd="0" parTransId="{EB9FF45F-194E-4F80-8F48-D43EBDA549AB}" sibTransId="{65FDA337-C3D0-4D24-BA4E-D75A0ABFFEE4}"/>
    <dgm:cxn modelId="{77ED2094-3246-4DC3-BD32-092644CEB522}" type="presOf" srcId="{1DA0801C-0ED3-4D27-A8E1-F71067D4877D}" destId="{92C64208-78D9-4D13-A5C1-035637F265E9}" srcOrd="0" destOrd="0" presId="urn:microsoft.com/office/officeart/2005/8/layout/vList2"/>
    <dgm:cxn modelId="{53B53C9A-9B9B-4B0F-A322-67F233E914B6}" srcId="{2205D279-28CB-4A07-92FA-A181425E11A7}" destId="{4032FC15-03CE-4C48-A50D-6D2A9ED2614D}" srcOrd="2" destOrd="0" parTransId="{84E95685-A4FB-47AE-A3EE-F30A9A78DFAF}" sibTransId="{AF18BC10-2CCB-486F-AEC8-5338A64A02CE}"/>
    <dgm:cxn modelId="{270BF9AC-CC6C-462A-9CF9-7E87FDD8E544}" srcId="{2205D279-28CB-4A07-92FA-A181425E11A7}" destId="{4596F1F9-ED65-48BC-9469-6218864BEE31}" srcOrd="4" destOrd="0" parTransId="{13403988-6061-43C7-B57F-C7664FA55E65}" sibTransId="{DA912A1A-71B6-46D3-8EA1-A72A29CBDAF5}"/>
    <dgm:cxn modelId="{20F939C2-8540-490F-9A1D-A74ECACE5459}" srcId="{2205D279-28CB-4A07-92FA-A181425E11A7}" destId="{071BE747-B577-4230-8E7F-AA0F11E15BF0}" srcOrd="0" destOrd="0" parTransId="{72EFBCB1-F844-4AC2-8C03-9E5DB8B69E6A}" sibTransId="{DA115B9B-3CE4-4A09-8E0A-25745962674C}"/>
    <dgm:cxn modelId="{3BE5E5C6-5D01-4245-B925-1B7B6DDFDA7A}" type="presOf" srcId="{4032FC15-03CE-4C48-A50D-6D2A9ED2614D}" destId="{C7724F1A-1DC4-450E-BC64-746BF228FAF1}" srcOrd="0" destOrd="0" presId="urn:microsoft.com/office/officeart/2005/8/layout/vList2"/>
    <dgm:cxn modelId="{A501CFCF-436F-4179-AB8F-1DC5DF8770DF}" type="presOf" srcId="{4596F1F9-ED65-48BC-9469-6218864BEE31}" destId="{F29910FD-7E3D-4BB5-AD95-363AB10116A7}" srcOrd="0" destOrd="0" presId="urn:microsoft.com/office/officeart/2005/8/layout/vList2"/>
    <dgm:cxn modelId="{9F2E6BE7-094A-4280-9E3C-83B3DB64FF4B}" type="presOf" srcId="{071BE747-B577-4230-8E7F-AA0F11E15BF0}" destId="{679F631C-18FB-4057-B6B1-D8EBF2E936C3}" srcOrd="0" destOrd="0" presId="urn:microsoft.com/office/officeart/2005/8/layout/vList2"/>
    <dgm:cxn modelId="{124D22ED-AC97-4396-975B-862EFB69D212}" type="presOf" srcId="{2205D279-28CB-4A07-92FA-A181425E11A7}" destId="{4070456D-297B-4838-9665-1B2AA354AF5D}" srcOrd="0" destOrd="0" presId="urn:microsoft.com/office/officeart/2005/8/layout/vList2"/>
    <dgm:cxn modelId="{6E64D488-7AEA-4430-BB24-7E88B35DAEC8}" type="presParOf" srcId="{4070456D-297B-4838-9665-1B2AA354AF5D}" destId="{679F631C-18FB-4057-B6B1-D8EBF2E936C3}" srcOrd="0" destOrd="0" presId="urn:microsoft.com/office/officeart/2005/8/layout/vList2"/>
    <dgm:cxn modelId="{C65EC600-74D2-435E-8837-3C1712C8A42D}" type="presParOf" srcId="{4070456D-297B-4838-9665-1B2AA354AF5D}" destId="{6EAE342C-ABAE-45EC-B481-3EDC796C4795}" srcOrd="1" destOrd="0" presId="urn:microsoft.com/office/officeart/2005/8/layout/vList2"/>
    <dgm:cxn modelId="{97CF9BE7-1143-4AC8-B6BB-73F38CCB33D8}" type="presParOf" srcId="{4070456D-297B-4838-9665-1B2AA354AF5D}" destId="{92C64208-78D9-4D13-A5C1-035637F265E9}" srcOrd="2" destOrd="0" presId="urn:microsoft.com/office/officeart/2005/8/layout/vList2"/>
    <dgm:cxn modelId="{5CBC6CE6-BCC2-4004-9C08-F15D53ECC1FB}" type="presParOf" srcId="{4070456D-297B-4838-9665-1B2AA354AF5D}" destId="{03A5BD27-50B9-4F0A-9864-BA27689B36A1}" srcOrd="3" destOrd="0" presId="urn:microsoft.com/office/officeart/2005/8/layout/vList2"/>
    <dgm:cxn modelId="{76131BAD-2721-493C-9852-5557659F0210}" type="presParOf" srcId="{4070456D-297B-4838-9665-1B2AA354AF5D}" destId="{C7724F1A-1DC4-450E-BC64-746BF228FAF1}" srcOrd="4" destOrd="0" presId="urn:microsoft.com/office/officeart/2005/8/layout/vList2"/>
    <dgm:cxn modelId="{23C15FDD-3C9E-4BA2-B875-2911C8B5AE35}" type="presParOf" srcId="{4070456D-297B-4838-9665-1B2AA354AF5D}" destId="{309F1C0D-535A-4697-A196-BB3B7FEF4190}" srcOrd="5" destOrd="0" presId="urn:microsoft.com/office/officeart/2005/8/layout/vList2"/>
    <dgm:cxn modelId="{E883EE78-5322-4520-A0A5-6DBC943709F9}" type="presParOf" srcId="{4070456D-297B-4838-9665-1B2AA354AF5D}" destId="{A8105DC3-FD3E-4EE9-ADF3-23D0D32B63F4}" srcOrd="6" destOrd="0" presId="urn:microsoft.com/office/officeart/2005/8/layout/vList2"/>
    <dgm:cxn modelId="{E7BBB8C0-A765-463E-B8B1-91F063099BBB}" type="presParOf" srcId="{4070456D-297B-4838-9665-1B2AA354AF5D}" destId="{E2C725A2-95C3-4764-832C-BC7E68E95A44}" srcOrd="7" destOrd="0" presId="urn:microsoft.com/office/officeart/2005/8/layout/vList2"/>
    <dgm:cxn modelId="{409DE4AF-5182-435D-ACAD-2E6FBA4459CD}" type="presParOf" srcId="{4070456D-297B-4838-9665-1B2AA354AF5D}" destId="{F29910FD-7E3D-4BB5-AD95-363AB10116A7}" srcOrd="8" destOrd="0" presId="urn:microsoft.com/office/officeart/2005/8/layout/vList2"/>
    <dgm:cxn modelId="{D6CA57E0-D7CC-4483-B465-FA30DDCE29BD}" type="presParOf" srcId="{4070456D-297B-4838-9665-1B2AA354AF5D}" destId="{3CBA90F0-E9DA-4675-BE15-97A63F36EB7D}" srcOrd="9" destOrd="0" presId="urn:microsoft.com/office/officeart/2005/8/layout/vList2"/>
    <dgm:cxn modelId="{D0D2C83D-C7C0-4174-8882-5691C2644E21}" type="presParOf" srcId="{4070456D-297B-4838-9665-1B2AA354AF5D}" destId="{9EEEB4BC-30D1-4079-9AE1-AE792A9EEBBC}"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6D7D1A-B274-4086-912B-3F7220CB2C5D}"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CA626648-3467-4D1A-85B9-5BCFF599B943}">
      <dgm:prSet/>
      <dgm:spPr/>
      <dgm:t>
        <a:bodyPr/>
        <a:lstStyle/>
        <a:p>
          <a:pPr>
            <a:lnSpc>
              <a:spcPct val="100000"/>
            </a:lnSpc>
          </a:pPr>
          <a:r>
            <a:rPr lang="en-US"/>
            <a:t>Git</a:t>
          </a:r>
        </a:p>
      </dgm:t>
    </dgm:pt>
    <dgm:pt modelId="{8C997FE6-0836-4EF6-BB1B-40545E419096}" type="parTrans" cxnId="{70B555E9-74E8-42B5-9EF6-1CDF56618952}">
      <dgm:prSet/>
      <dgm:spPr/>
      <dgm:t>
        <a:bodyPr/>
        <a:lstStyle/>
        <a:p>
          <a:endParaRPr lang="en-US"/>
        </a:p>
      </dgm:t>
    </dgm:pt>
    <dgm:pt modelId="{01D7EED7-9B9E-4C5A-B5FB-B20C52BCAEA7}" type="sibTrans" cxnId="{70B555E9-74E8-42B5-9EF6-1CDF56618952}">
      <dgm:prSet/>
      <dgm:spPr/>
      <dgm:t>
        <a:bodyPr/>
        <a:lstStyle/>
        <a:p>
          <a:endParaRPr lang="en-US"/>
        </a:p>
      </dgm:t>
    </dgm:pt>
    <dgm:pt modelId="{7A0E6C8B-4164-476C-AF43-F507337A59A5}">
      <dgm:prSet/>
      <dgm:spPr/>
      <dgm:t>
        <a:bodyPr/>
        <a:lstStyle/>
        <a:p>
          <a:pPr>
            <a:lnSpc>
              <a:spcPct val="100000"/>
            </a:lnSpc>
          </a:pPr>
          <a:r>
            <a:rPr lang="en-US"/>
            <a:t>Systems as Artifacts</a:t>
          </a:r>
        </a:p>
      </dgm:t>
    </dgm:pt>
    <dgm:pt modelId="{FE972703-0439-4FE7-9D28-FC9A870295AD}" type="parTrans" cxnId="{3E0DBCE2-6BD1-4511-AFCE-35EEE76B72DF}">
      <dgm:prSet/>
      <dgm:spPr/>
      <dgm:t>
        <a:bodyPr/>
        <a:lstStyle/>
        <a:p>
          <a:endParaRPr lang="en-US"/>
        </a:p>
      </dgm:t>
    </dgm:pt>
    <dgm:pt modelId="{154F2400-FE1E-4FBA-A278-95712BF0990A}" type="sibTrans" cxnId="{3E0DBCE2-6BD1-4511-AFCE-35EEE76B72DF}">
      <dgm:prSet/>
      <dgm:spPr/>
      <dgm:t>
        <a:bodyPr/>
        <a:lstStyle/>
        <a:p>
          <a:endParaRPr lang="en-US"/>
        </a:p>
      </dgm:t>
    </dgm:pt>
    <dgm:pt modelId="{682C89FF-BCD2-40DF-ADC5-E5F21EF99BB7}">
      <dgm:prSet/>
      <dgm:spPr/>
      <dgm:t>
        <a:bodyPr/>
        <a:lstStyle/>
        <a:p>
          <a:pPr>
            <a:lnSpc>
              <a:spcPct val="100000"/>
            </a:lnSpc>
          </a:pPr>
          <a:r>
            <a:rPr lang="en-US"/>
            <a:t>Docker</a:t>
          </a:r>
        </a:p>
      </dgm:t>
    </dgm:pt>
    <dgm:pt modelId="{F7FD9FEB-DB20-4783-A1F4-08F1310BAFC1}" type="parTrans" cxnId="{235E76B0-1235-4B55-B2AF-170ED7A609C6}">
      <dgm:prSet/>
      <dgm:spPr/>
      <dgm:t>
        <a:bodyPr/>
        <a:lstStyle/>
        <a:p>
          <a:endParaRPr lang="en-US"/>
        </a:p>
      </dgm:t>
    </dgm:pt>
    <dgm:pt modelId="{3918C851-A376-4E3B-B38D-4CC39FC51CDE}" type="sibTrans" cxnId="{235E76B0-1235-4B55-B2AF-170ED7A609C6}">
      <dgm:prSet/>
      <dgm:spPr/>
      <dgm:t>
        <a:bodyPr/>
        <a:lstStyle/>
        <a:p>
          <a:endParaRPr lang="en-US"/>
        </a:p>
      </dgm:t>
    </dgm:pt>
    <dgm:pt modelId="{D08D7179-AA9F-423F-9A15-88A11A87BA1F}">
      <dgm:prSet/>
      <dgm:spPr/>
      <dgm:t>
        <a:bodyPr/>
        <a:lstStyle/>
        <a:p>
          <a:pPr>
            <a:lnSpc>
              <a:spcPct val="100000"/>
            </a:lnSpc>
          </a:pPr>
          <a:r>
            <a:rPr lang="en-US"/>
            <a:t>Repeatable Deployments</a:t>
          </a:r>
        </a:p>
      </dgm:t>
    </dgm:pt>
    <dgm:pt modelId="{CB3670C2-B860-4A31-8385-3EB88BAACF42}" type="parTrans" cxnId="{1C63D9BF-7B8A-4A1F-8822-6BF3480D8273}">
      <dgm:prSet/>
      <dgm:spPr/>
      <dgm:t>
        <a:bodyPr/>
        <a:lstStyle/>
        <a:p>
          <a:endParaRPr lang="en-US"/>
        </a:p>
      </dgm:t>
    </dgm:pt>
    <dgm:pt modelId="{EAF40635-C835-4E0F-A9DB-CE56B7FD15E7}" type="sibTrans" cxnId="{1C63D9BF-7B8A-4A1F-8822-6BF3480D8273}">
      <dgm:prSet/>
      <dgm:spPr/>
      <dgm:t>
        <a:bodyPr/>
        <a:lstStyle/>
        <a:p>
          <a:endParaRPr lang="en-US"/>
        </a:p>
      </dgm:t>
    </dgm:pt>
    <dgm:pt modelId="{D73AF686-A2FA-4559-9955-FE9AB28CD4D8}">
      <dgm:prSet/>
      <dgm:spPr/>
      <dgm:t>
        <a:bodyPr/>
        <a:lstStyle/>
        <a:p>
          <a:pPr>
            <a:lnSpc>
              <a:spcPct val="100000"/>
            </a:lnSpc>
          </a:pPr>
          <a:r>
            <a:rPr lang="en-US"/>
            <a:t>Dependency Control </a:t>
          </a:r>
        </a:p>
      </dgm:t>
    </dgm:pt>
    <dgm:pt modelId="{12BF94A6-7F99-4A12-B21B-C59E2DD5B476}" type="parTrans" cxnId="{DF98716B-8EAA-4BDF-9899-D68C9779A0CE}">
      <dgm:prSet/>
      <dgm:spPr/>
      <dgm:t>
        <a:bodyPr/>
        <a:lstStyle/>
        <a:p>
          <a:endParaRPr lang="en-US"/>
        </a:p>
      </dgm:t>
    </dgm:pt>
    <dgm:pt modelId="{1AB36A8B-CA97-48DA-9233-EE56A1A26B2B}" type="sibTrans" cxnId="{DF98716B-8EAA-4BDF-9899-D68C9779A0CE}">
      <dgm:prSet/>
      <dgm:spPr/>
      <dgm:t>
        <a:bodyPr/>
        <a:lstStyle/>
        <a:p>
          <a:endParaRPr lang="en-US"/>
        </a:p>
      </dgm:t>
    </dgm:pt>
    <dgm:pt modelId="{DF92659D-652B-4F82-99A2-8D7E2F377241}">
      <dgm:prSet/>
      <dgm:spPr/>
      <dgm:t>
        <a:bodyPr/>
        <a:lstStyle/>
        <a:p>
          <a:pPr>
            <a:lnSpc>
              <a:spcPct val="100000"/>
            </a:lnSpc>
          </a:pPr>
          <a:r>
            <a:rPr lang="en-US"/>
            <a:t>Kubernetes</a:t>
          </a:r>
        </a:p>
      </dgm:t>
    </dgm:pt>
    <dgm:pt modelId="{B59D8C30-3AAB-468E-9DB3-D252DDD9E47A}" type="parTrans" cxnId="{09F0B737-2CC7-4F56-A3FD-6EA2988D2B18}">
      <dgm:prSet/>
      <dgm:spPr/>
      <dgm:t>
        <a:bodyPr/>
        <a:lstStyle/>
        <a:p>
          <a:endParaRPr lang="en-US"/>
        </a:p>
      </dgm:t>
    </dgm:pt>
    <dgm:pt modelId="{F95BB94F-7F00-4177-BD1D-66C2F3F507A3}" type="sibTrans" cxnId="{09F0B737-2CC7-4F56-A3FD-6EA2988D2B18}">
      <dgm:prSet/>
      <dgm:spPr/>
      <dgm:t>
        <a:bodyPr/>
        <a:lstStyle/>
        <a:p>
          <a:endParaRPr lang="en-US"/>
        </a:p>
      </dgm:t>
    </dgm:pt>
    <dgm:pt modelId="{6872FD76-0488-4A7B-988C-FF9056021322}">
      <dgm:prSet/>
      <dgm:spPr/>
      <dgm:t>
        <a:bodyPr/>
        <a:lstStyle/>
        <a:p>
          <a:pPr>
            <a:lnSpc>
              <a:spcPct val="100000"/>
            </a:lnSpc>
          </a:pPr>
          <a:r>
            <a:rPr lang="en-US"/>
            <a:t>Scalability</a:t>
          </a:r>
        </a:p>
      </dgm:t>
    </dgm:pt>
    <dgm:pt modelId="{AB747A44-2966-443F-9AA4-A71C13FD550B}" type="parTrans" cxnId="{FDDACE77-ED80-4F0C-92B9-86F20A4AFE1A}">
      <dgm:prSet/>
      <dgm:spPr/>
      <dgm:t>
        <a:bodyPr/>
        <a:lstStyle/>
        <a:p>
          <a:endParaRPr lang="en-US"/>
        </a:p>
      </dgm:t>
    </dgm:pt>
    <dgm:pt modelId="{22F61589-3C8A-424E-B115-0317406F55BF}" type="sibTrans" cxnId="{FDDACE77-ED80-4F0C-92B9-86F20A4AFE1A}">
      <dgm:prSet/>
      <dgm:spPr/>
      <dgm:t>
        <a:bodyPr/>
        <a:lstStyle/>
        <a:p>
          <a:endParaRPr lang="en-US"/>
        </a:p>
      </dgm:t>
    </dgm:pt>
    <dgm:pt modelId="{351F72C7-580D-458B-A8BD-7CDE85ADCB91}">
      <dgm:prSet/>
      <dgm:spPr/>
      <dgm:t>
        <a:bodyPr/>
        <a:lstStyle/>
        <a:p>
          <a:pPr>
            <a:lnSpc>
              <a:spcPct val="100000"/>
            </a:lnSpc>
          </a:pPr>
          <a:r>
            <a:rPr lang="en-US"/>
            <a:t>Reliability</a:t>
          </a:r>
        </a:p>
      </dgm:t>
    </dgm:pt>
    <dgm:pt modelId="{9CFB66C1-5518-42A6-92EF-CFBB93E07E78}" type="parTrans" cxnId="{48E9525C-00BA-44F4-8A30-5728CC582186}">
      <dgm:prSet/>
      <dgm:spPr/>
      <dgm:t>
        <a:bodyPr/>
        <a:lstStyle/>
        <a:p>
          <a:endParaRPr lang="en-US"/>
        </a:p>
      </dgm:t>
    </dgm:pt>
    <dgm:pt modelId="{31CBFD11-6E15-49D3-8B9A-67A7F8EACD26}" type="sibTrans" cxnId="{48E9525C-00BA-44F4-8A30-5728CC582186}">
      <dgm:prSet/>
      <dgm:spPr/>
      <dgm:t>
        <a:bodyPr/>
        <a:lstStyle/>
        <a:p>
          <a:endParaRPr lang="en-US"/>
        </a:p>
      </dgm:t>
    </dgm:pt>
    <dgm:pt modelId="{F267F316-635A-4DE6-88FE-194CC6855713}">
      <dgm:prSet/>
      <dgm:spPr/>
      <dgm:t>
        <a:bodyPr/>
        <a:lstStyle/>
        <a:p>
          <a:pPr>
            <a:lnSpc>
              <a:spcPct val="100000"/>
            </a:lnSpc>
          </a:pPr>
          <a:r>
            <a:rPr lang="en-US"/>
            <a:t>Easier Integration CI/CD</a:t>
          </a:r>
        </a:p>
      </dgm:t>
    </dgm:pt>
    <dgm:pt modelId="{832CFC5C-B7B7-4C94-9122-35667CC58C24}" type="parTrans" cxnId="{5427E7F6-363D-410A-9295-93C9E25F4539}">
      <dgm:prSet/>
      <dgm:spPr/>
      <dgm:t>
        <a:bodyPr/>
        <a:lstStyle/>
        <a:p>
          <a:endParaRPr lang="en-US"/>
        </a:p>
      </dgm:t>
    </dgm:pt>
    <dgm:pt modelId="{93DE8B49-EBEA-477A-9D38-C42F58CD60C2}" type="sibTrans" cxnId="{5427E7F6-363D-410A-9295-93C9E25F4539}">
      <dgm:prSet/>
      <dgm:spPr/>
      <dgm:t>
        <a:bodyPr/>
        <a:lstStyle/>
        <a:p>
          <a:endParaRPr lang="en-US"/>
        </a:p>
      </dgm:t>
    </dgm:pt>
    <dgm:pt modelId="{8463EC95-8BCE-409E-84E5-3434B859679B}">
      <dgm:prSet/>
      <dgm:spPr/>
      <dgm:t>
        <a:bodyPr/>
        <a:lstStyle/>
        <a:p>
          <a:pPr>
            <a:lnSpc>
              <a:spcPct val="100000"/>
            </a:lnSpc>
          </a:pPr>
          <a:r>
            <a:rPr lang="en-US"/>
            <a:t>Microservices</a:t>
          </a:r>
        </a:p>
      </dgm:t>
    </dgm:pt>
    <dgm:pt modelId="{590BD58C-655A-4E44-A9AB-D687FE579DF2}" type="parTrans" cxnId="{1984DBD1-2F70-4F5F-883F-B826359FAC6C}">
      <dgm:prSet/>
      <dgm:spPr/>
      <dgm:t>
        <a:bodyPr/>
        <a:lstStyle/>
        <a:p>
          <a:endParaRPr lang="en-US"/>
        </a:p>
      </dgm:t>
    </dgm:pt>
    <dgm:pt modelId="{9991DAB8-09B3-4ACE-BBA0-CB0F6E0D69B7}" type="sibTrans" cxnId="{1984DBD1-2F70-4F5F-883F-B826359FAC6C}">
      <dgm:prSet/>
      <dgm:spPr/>
      <dgm:t>
        <a:bodyPr/>
        <a:lstStyle/>
        <a:p>
          <a:endParaRPr lang="en-US"/>
        </a:p>
      </dgm:t>
    </dgm:pt>
    <dgm:pt modelId="{14CF352D-28A6-4D47-8EC9-B64E12FF7E1E}">
      <dgm:prSet/>
      <dgm:spPr/>
      <dgm:t>
        <a:bodyPr/>
        <a:lstStyle/>
        <a:p>
          <a:pPr>
            <a:lnSpc>
              <a:spcPct val="100000"/>
            </a:lnSpc>
          </a:pPr>
          <a:r>
            <a:rPr lang="en-US"/>
            <a:t>Easier Dependency Control</a:t>
          </a:r>
        </a:p>
      </dgm:t>
    </dgm:pt>
    <dgm:pt modelId="{016D4F3A-3869-462B-ADF4-993DF8B84418}" type="parTrans" cxnId="{13048445-843D-4B1B-AC78-8663AA89E870}">
      <dgm:prSet/>
      <dgm:spPr/>
      <dgm:t>
        <a:bodyPr/>
        <a:lstStyle/>
        <a:p>
          <a:endParaRPr lang="en-US"/>
        </a:p>
      </dgm:t>
    </dgm:pt>
    <dgm:pt modelId="{C10FDB9A-2B09-4EC7-81BC-771BE0BE9771}" type="sibTrans" cxnId="{13048445-843D-4B1B-AC78-8663AA89E870}">
      <dgm:prSet/>
      <dgm:spPr/>
      <dgm:t>
        <a:bodyPr/>
        <a:lstStyle/>
        <a:p>
          <a:endParaRPr lang="en-US"/>
        </a:p>
      </dgm:t>
    </dgm:pt>
    <dgm:pt modelId="{FC37B3A1-F892-4249-B410-DAF5F1BCDB2C}">
      <dgm:prSet/>
      <dgm:spPr/>
      <dgm:t>
        <a:bodyPr/>
        <a:lstStyle/>
        <a:p>
          <a:pPr>
            <a:lnSpc>
              <a:spcPct val="100000"/>
            </a:lnSpc>
          </a:pPr>
          <a:r>
            <a:rPr lang="en-US"/>
            <a:t>Easier Component CI/CD</a:t>
          </a:r>
        </a:p>
      </dgm:t>
    </dgm:pt>
    <dgm:pt modelId="{3F54FFB5-25A9-494A-B56B-23B1945141A8}" type="parTrans" cxnId="{BA7D3351-B3DC-4A15-8D31-65A2064902B5}">
      <dgm:prSet/>
      <dgm:spPr/>
      <dgm:t>
        <a:bodyPr/>
        <a:lstStyle/>
        <a:p>
          <a:endParaRPr lang="en-US"/>
        </a:p>
      </dgm:t>
    </dgm:pt>
    <dgm:pt modelId="{EA768E48-CEC2-4403-9362-BDB4EEF0DEF2}" type="sibTrans" cxnId="{BA7D3351-B3DC-4A15-8D31-65A2064902B5}">
      <dgm:prSet/>
      <dgm:spPr/>
      <dgm:t>
        <a:bodyPr/>
        <a:lstStyle/>
        <a:p>
          <a:endParaRPr lang="en-US"/>
        </a:p>
      </dgm:t>
    </dgm:pt>
    <dgm:pt modelId="{D7B42002-0EBE-4303-8D61-C299F96704C9}">
      <dgm:prSet/>
      <dgm:spPr/>
      <dgm:t>
        <a:bodyPr/>
        <a:lstStyle/>
        <a:p>
          <a:pPr>
            <a:lnSpc>
              <a:spcPct val="100000"/>
            </a:lnSpc>
          </a:pPr>
          <a:r>
            <a:rPr lang="en-US"/>
            <a:t>CI/CD</a:t>
          </a:r>
        </a:p>
      </dgm:t>
    </dgm:pt>
    <dgm:pt modelId="{B6246CB2-B483-49F6-B3E3-5DC17B3FF59A}" type="parTrans" cxnId="{085DE630-AD6B-4095-B205-A63DFE05DA86}">
      <dgm:prSet/>
      <dgm:spPr/>
      <dgm:t>
        <a:bodyPr/>
        <a:lstStyle/>
        <a:p>
          <a:endParaRPr lang="en-US"/>
        </a:p>
      </dgm:t>
    </dgm:pt>
    <dgm:pt modelId="{313B2E9F-AAA2-44E9-84BB-DE9540BC4A10}" type="sibTrans" cxnId="{085DE630-AD6B-4095-B205-A63DFE05DA86}">
      <dgm:prSet/>
      <dgm:spPr/>
      <dgm:t>
        <a:bodyPr/>
        <a:lstStyle/>
        <a:p>
          <a:endParaRPr lang="en-US"/>
        </a:p>
      </dgm:t>
    </dgm:pt>
    <dgm:pt modelId="{C3F7E1B0-909A-4E94-906D-55847111A5FD}">
      <dgm:prSet/>
      <dgm:spPr/>
      <dgm:t>
        <a:bodyPr/>
        <a:lstStyle/>
        <a:p>
          <a:pPr>
            <a:lnSpc>
              <a:spcPct val="100000"/>
            </a:lnSpc>
          </a:pPr>
          <a:r>
            <a:rPr lang="en-US"/>
            <a:t>Many options – we use Azure DevOps</a:t>
          </a:r>
        </a:p>
      </dgm:t>
    </dgm:pt>
    <dgm:pt modelId="{E068E746-184E-48D2-A893-BB08C6150B0A}" type="parTrans" cxnId="{DB8E5EBA-6B78-430C-9AB8-763D269982E4}">
      <dgm:prSet/>
      <dgm:spPr/>
      <dgm:t>
        <a:bodyPr/>
        <a:lstStyle/>
        <a:p>
          <a:endParaRPr lang="en-US"/>
        </a:p>
      </dgm:t>
    </dgm:pt>
    <dgm:pt modelId="{E2D6EC48-4ABB-494B-B71E-B65AF83E5C8E}" type="sibTrans" cxnId="{DB8E5EBA-6B78-430C-9AB8-763D269982E4}">
      <dgm:prSet/>
      <dgm:spPr/>
      <dgm:t>
        <a:bodyPr/>
        <a:lstStyle/>
        <a:p>
          <a:endParaRPr lang="en-US"/>
        </a:p>
      </dgm:t>
    </dgm:pt>
    <dgm:pt modelId="{72537C58-65AC-42C7-A72D-8FCB19F9107E}">
      <dgm:prSet/>
      <dgm:spPr/>
      <dgm:t>
        <a:bodyPr/>
        <a:lstStyle/>
        <a:p>
          <a:pPr>
            <a:lnSpc>
              <a:spcPct val="100000"/>
            </a:lnSpc>
          </a:pPr>
          <a:r>
            <a:rPr lang="en-US"/>
            <a:t>… and Jenkins</a:t>
          </a:r>
        </a:p>
      </dgm:t>
    </dgm:pt>
    <dgm:pt modelId="{317398DF-824E-4CA6-8909-77B2D9F1D452}" type="parTrans" cxnId="{14EB78AB-C188-4ADA-9C0F-D7571D533B54}">
      <dgm:prSet/>
      <dgm:spPr/>
      <dgm:t>
        <a:bodyPr/>
        <a:lstStyle/>
        <a:p>
          <a:endParaRPr lang="en-US"/>
        </a:p>
      </dgm:t>
    </dgm:pt>
    <dgm:pt modelId="{45B97C3C-8BEE-49C2-A5C2-1878166C400C}" type="sibTrans" cxnId="{14EB78AB-C188-4ADA-9C0F-D7571D533B54}">
      <dgm:prSet/>
      <dgm:spPr/>
      <dgm:t>
        <a:bodyPr/>
        <a:lstStyle/>
        <a:p>
          <a:endParaRPr lang="en-US"/>
        </a:p>
      </dgm:t>
    </dgm:pt>
    <dgm:pt modelId="{01262328-479B-45B0-B6AF-2EFCEBD2775A}">
      <dgm:prSet/>
      <dgm:spPr/>
      <dgm:t>
        <a:bodyPr/>
        <a:lstStyle/>
        <a:p>
          <a:pPr>
            <a:lnSpc>
              <a:spcPct val="100000"/>
            </a:lnSpc>
          </a:pPr>
          <a:r>
            <a:rPr lang="en-US"/>
            <a:t>… and even Travis</a:t>
          </a:r>
        </a:p>
      </dgm:t>
    </dgm:pt>
    <dgm:pt modelId="{99C0DED1-CB8D-4F95-B79C-8416154CD31A}" type="parTrans" cxnId="{3C0D22AB-A1F2-4AA9-87D6-7405DE2EBFD9}">
      <dgm:prSet/>
      <dgm:spPr/>
      <dgm:t>
        <a:bodyPr/>
        <a:lstStyle/>
        <a:p>
          <a:endParaRPr lang="en-US"/>
        </a:p>
      </dgm:t>
    </dgm:pt>
    <dgm:pt modelId="{DF3B1796-1E69-43B5-AD2A-A9F67A69BFC5}" type="sibTrans" cxnId="{3C0D22AB-A1F2-4AA9-87D6-7405DE2EBFD9}">
      <dgm:prSet/>
      <dgm:spPr/>
      <dgm:t>
        <a:bodyPr/>
        <a:lstStyle/>
        <a:p>
          <a:endParaRPr lang="en-US"/>
        </a:p>
      </dgm:t>
    </dgm:pt>
    <dgm:pt modelId="{24E5D3B0-7FBA-46CC-B0A1-073D8D2547A6}" type="pres">
      <dgm:prSet presAssocID="{8C6D7D1A-B274-4086-912B-3F7220CB2C5D}" presName="Name0" presStyleCnt="0">
        <dgm:presLayoutVars>
          <dgm:dir/>
          <dgm:animLvl val="lvl"/>
          <dgm:resizeHandles val="exact"/>
        </dgm:presLayoutVars>
      </dgm:prSet>
      <dgm:spPr/>
    </dgm:pt>
    <dgm:pt modelId="{BFA849FF-2463-456E-9441-A09978B0729F}" type="pres">
      <dgm:prSet presAssocID="{CA626648-3467-4D1A-85B9-5BCFF599B943}" presName="linNode" presStyleCnt="0"/>
      <dgm:spPr/>
    </dgm:pt>
    <dgm:pt modelId="{A23D9029-75C1-4C6E-A925-0B0DE3D689F7}" type="pres">
      <dgm:prSet presAssocID="{CA626648-3467-4D1A-85B9-5BCFF599B943}" presName="parentText" presStyleLbl="node1" presStyleIdx="0" presStyleCnt="5">
        <dgm:presLayoutVars>
          <dgm:chMax val="1"/>
          <dgm:bulletEnabled val="1"/>
        </dgm:presLayoutVars>
      </dgm:prSet>
      <dgm:spPr/>
    </dgm:pt>
    <dgm:pt modelId="{0265FF14-6196-442E-91CA-0B8D180BF329}" type="pres">
      <dgm:prSet presAssocID="{CA626648-3467-4D1A-85B9-5BCFF599B943}" presName="descendantText" presStyleLbl="alignAccFollowNode1" presStyleIdx="0" presStyleCnt="5">
        <dgm:presLayoutVars>
          <dgm:bulletEnabled val="1"/>
        </dgm:presLayoutVars>
      </dgm:prSet>
      <dgm:spPr/>
    </dgm:pt>
    <dgm:pt modelId="{491C443A-EE93-4BBE-827C-9DD68815CA57}" type="pres">
      <dgm:prSet presAssocID="{01D7EED7-9B9E-4C5A-B5FB-B20C52BCAEA7}" presName="sp" presStyleCnt="0"/>
      <dgm:spPr/>
    </dgm:pt>
    <dgm:pt modelId="{174A1717-2115-4AF9-B11F-1B81E380DB9B}" type="pres">
      <dgm:prSet presAssocID="{682C89FF-BCD2-40DF-ADC5-E5F21EF99BB7}" presName="linNode" presStyleCnt="0"/>
      <dgm:spPr/>
    </dgm:pt>
    <dgm:pt modelId="{C4B212D3-F742-4F12-9F6F-1823B066D70E}" type="pres">
      <dgm:prSet presAssocID="{682C89FF-BCD2-40DF-ADC5-E5F21EF99BB7}" presName="parentText" presStyleLbl="node1" presStyleIdx="1" presStyleCnt="5">
        <dgm:presLayoutVars>
          <dgm:chMax val="1"/>
          <dgm:bulletEnabled val="1"/>
        </dgm:presLayoutVars>
      </dgm:prSet>
      <dgm:spPr/>
    </dgm:pt>
    <dgm:pt modelId="{0030E81C-D518-4478-BAFE-514FF67FFFD6}" type="pres">
      <dgm:prSet presAssocID="{682C89FF-BCD2-40DF-ADC5-E5F21EF99BB7}" presName="descendantText" presStyleLbl="alignAccFollowNode1" presStyleIdx="1" presStyleCnt="5">
        <dgm:presLayoutVars>
          <dgm:bulletEnabled val="1"/>
        </dgm:presLayoutVars>
      </dgm:prSet>
      <dgm:spPr/>
    </dgm:pt>
    <dgm:pt modelId="{AB6104FD-3E60-49BF-932E-07D59BF654D5}" type="pres">
      <dgm:prSet presAssocID="{3918C851-A376-4E3B-B38D-4CC39FC51CDE}" presName="sp" presStyleCnt="0"/>
      <dgm:spPr/>
    </dgm:pt>
    <dgm:pt modelId="{E5B13E46-38F9-4BAB-8570-7393AEA43103}" type="pres">
      <dgm:prSet presAssocID="{DF92659D-652B-4F82-99A2-8D7E2F377241}" presName="linNode" presStyleCnt="0"/>
      <dgm:spPr/>
    </dgm:pt>
    <dgm:pt modelId="{E0DC0FFC-711E-40C0-9A43-AD341EDE5FEE}" type="pres">
      <dgm:prSet presAssocID="{DF92659D-652B-4F82-99A2-8D7E2F377241}" presName="parentText" presStyleLbl="node1" presStyleIdx="2" presStyleCnt="5">
        <dgm:presLayoutVars>
          <dgm:chMax val="1"/>
          <dgm:bulletEnabled val="1"/>
        </dgm:presLayoutVars>
      </dgm:prSet>
      <dgm:spPr/>
    </dgm:pt>
    <dgm:pt modelId="{05C0F7A3-1A57-4E20-B213-ECB3AC95B829}" type="pres">
      <dgm:prSet presAssocID="{DF92659D-652B-4F82-99A2-8D7E2F377241}" presName="descendantText" presStyleLbl="alignAccFollowNode1" presStyleIdx="2" presStyleCnt="5">
        <dgm:presLayoutVars>
          <dgm:bulletEnabled val="1"/>
        </dgm:presLayoutVars>
      </dgm:prSet>
      <dgm:spPr/>
    </dgm:pt>
    <dgm:pt modelId="{D248087B-9C4F-4F28-8FFA-3E10A31105C6}" type="pres">
      <dgm:prSet presAssocID="{F95BB94F-7F00-4177-BD1D-66C2F3F507A3}" presName="sp" presStyleCnt="0"/>
      <dgm:spPr/>
    </dgm:pt>
    <dgm:pt modelId="{9EF3297E-1C3B-411B-95F5-61BE0FDCB1CE}" type="pres">
      <dgm:prSet presAssocID="{8463EC95-8BCE-409E-84E5-3434B859679B}" presName="linNode" presStyleCnt="0"/>
      <dgm:spPr/>
    </dgm:pt>
    <dgm:pt modelId="{2D6C9879-365E-47E6-9D5A-25E635C31A37}" type="pres">
      <dgm:prSet presAssocID="{8463EC95-8BCE-409E-84E5-3434B859679B}" presName="parentText" presStyleLbl="node1" presStyleIdx="3" presStyleCnt="5">
        <dgm:presLayoutVars>
          <dgm:chMax val="1"/>
          <dgm:bulletEnabled val="1"/>
        </dgm:presLayoutVars>
      </dgm:prSet>
      <dgm:spPr/>
    </dgm:pt>
    <dgm:pt modelId="{3B1FE1DA-F0C0-4A0F-B226-0BF19F1DF9AD}" type="pres">
      <dgm:prSet presAssocID="{8463EC95-8BCE-409E-84E5-3434B859679B}" presName="descendantText" presStyleLbl="alignAccFollowNode1" presStyleIdx="3" presStyleCnt="5">
        <dgm:presLayoutVars>
          <dgm:bulletEnabled val="1"/>
        </dgm:presLayoutVars>
      </dgm:prSet>
      <dgm:spPr/>
    </dgm:pt>
    <dgm:pt modelId="{68A30B09-634F-466C-8CF2-92FFBF3B4C98}" type="pres">
      <dgm:prSet presAssocID="{9991DAB8-09B3-4ACE-BBA0-CB0F6E0D69B7}" presName="sp" presStyleCnt="0"/>
      <dgm:spPr/>
    </dgm:pt>
    <dgm:pt modelId="{DA2A961E-2C38-4644-9634-39E37D373BA0}" type="pres">
      <dgm:prSet presAssocID="{D7B42002-0EBE-4303-8D61-C299F96704C9}" presName="linNode" presStyleCnt="0"/>
      <dgm:spPr/>
    </dgm:pt>
    <dgm:pt modelId="{933DA715-C0C3-49D1-A7F2-342064C0AC1F}" type="pres">
      <dgm:prSet presAssocID="{D7B42002-0EBE-4303-8D61-C299F96704C9}" presName="parentText" presStyleLbl="node1" presStyleIdx="4" presStyleCnt="5">
        <dgm:presLayoutVars>
          <dgm:chMax val="1"/>
          <dgm:bulletEnabled val="1"/>
        </dgm:presLayoutVars>
      </dgm:prSet>
      <dgm:spPr/>
    </dgm:pt>
    <dgm:pt modelId="{3DD93608-872B-40CD-8E7F-68157882C22E}" type="pres">
      <dgm:prSet presAssocID="{D7B42002-0EBE-4303-8D61-C299F96704C9}" presName="descendantText" presStyleLbl="alignAccFollowNode1" presStyleIdx="4" presStyleCnt="5">
        <dgm:presLayoutVars>
          <dgm:bulletEnabled val="1"/>
        </dgm:presLayoutVars>
      </dgm:prSet>
      <dgm:spPr/>
    </dgm:pt>
  </dgm:ptLst>
  <dgm:cxnLst>
    <dgm:cxn modelId="{5C8EC302-9C22-41E3-8F2A-9BC54D3CC53B}" type="presOf" srcId="{DF92659D-652B-4F82-99A2-8D7E2F377241}" destId="{E0DC0FFC-711E-40C0-9A43-AD341EDE5FEE}" srcOrd="0" destOrd="0" presId="urn:microsoft.com/office/officeart/2005/8/layout/vList5"/>
    <dgm:cxn modelId="{A839B30D-3736-428D-B184-2390292DD96C}" type="presOf" srcId="{D73AF686-A2FA-4559-9955-FE9AB28CD4D8}" destId="{0030E81C-D518-4478-BAFE-514FF67FFFD6}" srcOrd="0" destOrd="1" presId="urn:microsoft.com/office/officeart/2005/8/layout/vList5"/>
    <dgm:cxn modelId="{F6A27F10-9642-4E0F-B7A0-5A26BF488CB8}" type="presOf" srcId="{682C89FF-BCD2-40DF-ADC5-E5F21EF99BB7}" destId="{C4B212D3-F742-4F12-9F6F-1823B066D70E}" srcOrd="0" destOrd="0" presId="urn:microsoft.com/office/officeart/2005/8/layout/vList5"/>
    <dgm:cxn modelId="{C8F90711-5CD4-4EF4-A83E-9017645CE523}" type="presOf" srcId="{C3F7E1B0-909A-4E94-906D-55847111A5FD}" destId="{3DD93608-872B-40CD-8E7F-68157882C22E}" srcOrd="0" destOrd="0" presId="urn:microsoft.com/office/officeart/2005/8/layout/vList5"/>
    <dgm:cxn modelId="{DEE31111-D57B-454E-921F-EDD7026C86D5}" type="presOf" srcId="{6872FD76-0488-4A7B-988C-FF9056021322}" destId="{05C0F7A3-1A57-4E20-B213-ECB3AC95B829}" srcOrd="0" destOrd="0" presId="urn:microsoft.com/office/officeart/2005/8/layout/vList5"/>
    <dgm:cxn modelId="{F79ACF2E-B931-447D-9749-D9C33A0A7558}" type="presOf" srcId="{8463EC95-8BCE-409E-84E5-3434B859679B}" destId="{2D6C9879-365E-47E6-9D5A-25E635C31A37}" srcOrd="0" destOrd="0" presId="urn:microsoft.com/office/officeart/2005/8/layout/vList5"/>
    <dgm:cxn modelId="{085DE630-AD6B-4095-B205-A63DFE05DA86}" srcId="{8C6D7D1A-B274-4086-912B-3F7220CB2C5D}" destId="{D7B42002-0EBE-4303-8D61-C299F96704C9}" srcOrd="4" destOrd="0" parTransId="{B6246CB2-B483-49F6-B3E3-5DC17B3FF59A}" sibTransId="{313B2E9F-AAA2-44E9-84BB-DE9540BC4A10}"/>
    <dgm:cxn modelId="{09F0B737-2CC7-4F56-A3FD-6EA2988D2B18}" srcId="{8C6D7D1A-B274-4086-912B-3F7220CB2C5D}" destId="{DF92659D-652B-4F82-99A2-8D7E2F377241}" srcOrd="2" destOrd="0" parTransId="{B59D8C30-3AAB-468E-9DB3-D252DDD9E47A}" sibTransId="{F95BB94F-7F00-4177-BD1D-66C2F3F507A3}"/>
    <dgm:cxn modelId="{E9FB5F3B-7B1B-4395-A46D-E6FD778B097B}" type="presOf" srcId="{7A0E6C8B-4164-476C-AF43-F507337A59A5}" destId="{0265FF14-6196-442E-91CA-0B8D180BF329}" srcOrd="0" destOrd="0" presId="urn:microsoft.com/office/officeart/2005/8/layout/vList5"/>
    <dgm:cxn modelId="{48E9525C-00BA-44F4-8A30-5728CC582186}" srcId="{DF92659D-652B-4F82-99A2-8D7E2F377241}" destId="{351F72C7-580D-458B-A8BD-7CDE85ADCB91}" srcOrd="1" destOrd="0" parTransId="{9CFB66C1-5518-42A6-92EF-CFBB93E07E78}" sibTransId="{31CBFD11-6E15-49D3-8B9A-67A7F8EACD26}"/>
    <dgm:cxn modelId="{9EF34962-4262-400C-BDE1-10E5765362CF}" type="presOf" srcId="{01262328-479B-45B0-B6AF-2EFCEBD2775A}" destId="{3DD93608-872B-40CD-8E7F-68157882C22E}" srcOrd="0" destOrd="2" presId="urn:microsoft.com/office/officeart/2005/8/layout/vList5"/>
    <dgm:cxn modelId="{7D277C65-4183-4B9B-B85B-78EB3AB64384}" type="presOf" srcId="{D7B42002-0EBE-4303-8D61-C299F96704C9}" destId="{933DA715-C0C3-49D1-A7F2-342064C0AC1F}" srcOrd="0" destOrd="0" presId="urn:microsoft.com/office/officeart/2005/8/layout/vList5"/>
    <dgm:cxn modelId="{13048445-843D-4B1B-AC78-8663AA89E870}" srcId="{8463EC95-8BCE-409E-84E5-3434B859679B}" destId="{14CF352D-28A6-4D47-8EC9-B64E12FF7E1E}" srcOrd="0" destOrd="0" parTransId="{016D4F3A-3869-462B-ADF4-993DF8B84418}" sibTransId="{C10FDB9A-2B09-4EC7-81BC-771BE0BE9771}"/>
    <dgm:cxn modelId="{DF98716B-8EAA-4BDF-9899-D68C9779A0CE}" srcId="{682C89FF-BCD2-40DF-ADC5-E5F21EF99BB7}" destId="{D73AF686-A2FA-4559-9955-FE9AB28CD4D8}" srcOrd="1" destOrd="0" parTransId="{12BF94A6-7F99-4A12-B21B-C59E2DD5B476}" sibTransId="{1AB36A8B-CA97-48DA-9233-EE56A1A26B2B}"/>
    <dgm:cxn modelId="{F367586C-16B6-4ECA-8E93-F83301CDC35F}" type="presOf" srcId="{D08D7179-AA9F-423F-9A15-88A11A87BA1F}" destId="{0030E81C-D518-4478-BAFE-514FF67FFFD6}" srcOrd="0" destOrd="0" presId="urn:microsoft.com/office/officeart/2005/8/layout/vList5"/>
    <dgm:cxn modelId="{BA7D3351-B3DC-4A15-8D31-65A2064902B5}" srcId="{8463EC95-8BCE-409E-84E5-3434B859679B}" destId="{FC37B3A1-F892-4249-B410-DAF5F1BCDB2C}" srcOrd="1" destOrd="0" parTransId="{3F54FFB5-25A9-494A-B56B-23B1945141A8}" sibTransId="{EA768E48-CEC2-4403-9362-BDB4EEF0DEF2}"/>
    <dgm:cxn modelId="{FDDACE77-ED80-4F0C-92B9-86F20A4AFE1A}" srcId="{DF92659D-652B-4F82-99A2-8D7E2F377241}" destId="{6872FD76-0488-4A7B-988C-FF9056021322}" srcOrd="0" destOrd="0" parTransId="{AB747A44-2966-443F-9AA4-A71C13FD550B}" sibTransId="{22F61589-3C8A-424E-B115-0317406F55BF}"/>
    <dgm:cxn modelId="{0182D08B-F7D8-4FEF-A2D5-25756EDF512A}" type="presOf" srcId="{FC37B3A1-F892-4249-B410-DAF5F1BCDB2C}" destId="{3B1FE1DA-F0C0-4A0F-B226-0BF19F1DF9AD}" srcOrd="0" destOrd="1" presId="urn:microsoft.com/office/officeart/2005/8/layout/vList5"/>
    <dgm:cxn modelId="{3D573F9B-37E2-43D6-8100-F29D2C5315E3}" type="presOf" srcId="{CA626648-3467-4D1A-85B9-5BCFF599B943}" destId="{A23D9029-75C1-4C6E-A925-0B0DE3D689F7}" srcOrd="0" destOrd="0" presId="urn:microsoft.com/office/officeart/2005/8/layout/vList5"/>
    <dgm:cxn modelId="{DC73D79D-F1B7-483F-B711-B05F0A1DEE9C}" type="presOf" srcId="{8C6D7D1A-B274-4086-912B-3F7220CB2C5D}" destId="{24E5D3B0-7FBA-46CC-B0A1-073D8D2547A6}" srcOrd="0" destOrd="0" presId="urn:microsoft.com/office/officeart/2005/8/layout/vList5"/>
    <dgm:cxn modelId="{3C0D22AB-A1F2-4AA9-87D6-7405DE2EBFD9}" srcId="{D7B42002-0EBE-4303-8D61-C299F96704C9}" destId="{01262328-479B-45B0-B6AF-2EFCEBD2775A}" srcOrd="2" destOrd="0" parTransId="{99C0DED1-CB8D-4F95-B79C-8416154CD31A}" sibTransId="{DF3B1796-1E69-43B5-AD2A-A9F67A69BFC5}"/>
    <dgm:cxn modelId="{14EB78AB-C188-4ADA-9C0F-D7571D533B54}" srcId="{D7B42002-0EBE-4303-8D61-C299F96704C9}" destId="{72537C58-65AC-42C7-A72D-8FCB19F9107E}" srcOrd="1" destOrd="0" parTransId="{317398DF-824E-4CA6-8909-77B2D9F1D452}" sibTransId="{45B97C3C-8BEE-49C2-A5C2-1878166C400C}"/>
    <dgm:cxn modelId="{235E76B0-1235-4B55-B2AF-170ED7A609C6}" srcId="{8C6D7D1A-B274-4086-912B-3F7220CB2C5D}" destId="{682C89FF-BCD2-40DF-ADC5-E5F21EF99BB7}" srcOrd="1" destOrd="0" parTransId="{F7FD9FEB-DB20-4783-A1F4-08F1310BAFC1}" sibTransId="{3918C851-A376-4E3B-B38D-4CC39FC51CDE}"/>
    <dgm:cxn modelId="{FBBE1CBA-AEE7-4349-987E-527C4827E435}" type="presOf" srcId="{351F72C7-580D-458B-A8BD-7CDE85ADCB91}" destId="{05C0F7A3-1A57-4E20-B213-ECB3AC95B829}" srcOrd="0" destOrd="1" presId="urn:microsoft.com/office/officeart/2005/8/layout/vList5"/>
    <dgm:cxn modelId="{DB8E5EBA-6B78-430C-9AB8-763D269982E4}" srcId="{D7B42002-0EBE-4303-8D61-C299F96704C9}" destId="{C3F7E1B0-909A-4E94-906D-55847111A5FD}" srcOrd="0" destOrd="0" parTransId="{E068E746-184E-48D2-A893-BB08C6150B0A}" sibTransId="{E2D6EC48-4ABB-494B-B71E-B65AF83E5C8E}"/>
    <dgm:cxn modelId="{1C63D9BF-7B8A-4A1F-8822-6BF3480D8273}" srcId="{682C89FF-BCD2-40DF-ADC5-E5F21EF99BB7}" destId="{D08D7179-AA9F-423F-9A15-88A11A87BA1F}" srcOrd="0" destOrd="0" parTransId="{CB3670C2-B860-4A31-8385-3EB88BAACF42}" sibTransId="{EAF40635-C835-4E0F-A9DB-CE56B7FD15E7}"/>
    <dgm:cxn modelId="{C2C28DC7-2407-4988-9359-156B816F6438}" type="presOf" srcId="{14CF352D-28A6-4D47-8EC9-B64E12FF7E1E}" destId="{3B1FE1DA-F0C0-4A0F-B226-0BF19F1DF9AD}" srcOrd="0" destOrd="0" presId="urn:microsoft.com/office/officeart/2005/8/layout/vList5"/>
    <dgm:cxn modelId="{1984DBD1-2F70-4F5F-883F-B826359FAC6C}" srcId="{8C6D7D1A-B274-4086-912B-3F7220CB2C5D}" destId="{8463EC95-8BCE-409E-84E5-3434B859679B}" srcOrd="3" destOrd="0" parTransId="{590BD58C-655A-4E44-A9AB-D687FE579DF2}" sibTransId="{9991DAB8-09B3-4ACE-BBA0-CB0F6E0D69B7}"/>
    <dgm:cxn modelId="{CFCD63D9-39AA-4DC8-88AB-6C3875CD37E4}" type="presOf" srcId="{72537C58-65AC-42C7-A72D-8FCB19F9107E}" destId="{3DD93608-872B-40CD-8E7F-68157882C22E}" srcOrd="0" destOrd="1" presId="urn:microsoft.com/office/officeart/2005/8/layout/vList5"/>
    <dgm:cxn modelId="{3E0DBCE2-6BD1-4511-AFCE-35EEE76B72DF}" srcId="{CA626648-3467-4D1A-85B9-5BCFF599B943}" destId="{7A0E6C8B-4164-476C-AF43-F507337A59A5}" srcOrd="0" destOrd="0" parTransId="{FE972703-0439-4FE7-9D28-FC9A870295AD}" sibTransId="{154F2400-FE1E-4FBA-A278-95712BF0990A}"/>
    <dgm:cxn modelId="{E08533E5-ADB8-4BCA-8062-CA8251F39991}" type="presOf" srcId="{F267F316-635A-4DE6-88FE-194CC6855713}" destId="{05C0F7A3-1A57-4E20-B213-ECB3AC95B829}" srcOrd="0" destOrd="2" presId="urn:microsoft.com/office/officeart/2005/8/layout/vList5"/>
    <dgm:cxn modelId="{70B555E9-74E8-42B5-9EF6-1CDF56618952}" srcId="{8C6D7D1A-B274-4086-912B-3F7220CB2C5D}" destId="{CA626648-3467-4D1A-85B9-5BCFF599B943}" srcOrd="0" destOrd="0" parTransId="{8C997FE6-0836-4EF6-BB1B-40545E419096}" sibTransId="{01D7EED7-9B9E-4C5A-B5FB-B20C52BCAEA7}"/>
    <dgm:cxn modelId="{5427E7F6-363D-410A-9295-93C9E25F4539}" srcId="{DF92659D-652B-4F82-99A2-8D7E2F377241}" destId="{F267F316-635A-4DE6-88FE-194CC6855713}" srcOrd="2" destOrd="0" parTransId="{832CFC5C-B7B7-4C94-9122-35667CC58C24}" sibTransId="{93DE8B49-EBEA-477A-9D38-C42F58CD60C2}"/>
    <dgm:cxn modelId="{B145682D-DF80-48CA-BE2E-6B935768DEE8}" type="presParOf" srcId="{24E5D3B0-7FBA-46CC-B0A1-073D8D2547A6}" destId="{BFA849FF-2463-456E-9441-A09978B0729F}" srcOrd="0" destOrd="0" presId="urn:microsoft.com/office/officeart/2005/8/layout/vList5"/>
    <dgm:cxn modelId="{627FADA6-DD1A-4BA1-A54F-EC49DCB028DD}" type="presParOf" srcId="{BFA849FF-2463-456E-9441-A09978B0729F}" destId="{A23D9029-75C1-4C6E-A925-0B0DE3D689F7}" srcOrd="0" destOrd="0" presId="urn:microsoft.com/office/officeart/2005/8/layout/vList5"/>
    <dgm:cxn modelId="{F6B841AE-4989-45F5-A051-6A0D19593884}" type="presParOf" srcId="{BFA849FF-2463-456E-9441-A09978B0729F}" destId="{0265FF14-6196-442E-91CA-0B8D180BF329}" srcOrd="1" destOrd="0" presId="urn:microsoft.com/office/officeart/2005/8/layout/vList5"/>
    <dgm:cxn modelId="{4231A834-E8E2-4462-8E38-C911260D68A4}" type="presParOf" srcId="{24E5D3B0-7FBA-46CC-B0A1-073D8D2547A6}" destId="{491C443A-EE93-4BBE-827C-9DD68815CA57}" srcOrd="1" destOrd="0" presId="urn:microsoft.com/office/officeart/2005/8/layout/vList5"/>
    <dgm:cxn modelId="{676CFBB8-164E-4F05-95C0-F36F0122726D}" type="presParOf" srcId="{24E5D3B0-7FBA-46CC-B0A1-073D8D2547A6}" destId="{174A1717-2115-4AF9-B11F-1B81E380DB9B}" srcOrd="2" destOrd="0" presId="urn:microsoft.com/office/officeart/2005/8/layout/vList5"/>
    <dgm:cxn modelId="{B289E260-8B9D-42B9-BD0A-9BA47579AD97}" type="presParOf" srcId="{174A1717-2115-4AF9-B11F-1B81E380DB9B}" destId="{C4B212D3-F742-4F12-9F6F-1823B066D70E}" srcOrd="0" destOrd="0" presId="urn:microsoft.com/office/officeart/2005/8/layout/vList5"/>
    <dgm:cxn modelId="{8EEB9D03-F65E-4DD7-A0FB-0F79E5E080A6}" type="presParOf" srcId="{174A1717-2115-4AF9-B11F-1B81E380DB9B}" destId="{0030E81C-D518-4478-BAFE-514FF67FFFD6}" srcOrd="1" destOrd="0" presId="urn:microsoft.com/office/officeart/2005/8/layout/vList5"/>
    <dgm:cxn modelId="{C1E757FA-439A-4978-8595-B90D6FC36FF7}" type="presParOf" srcId="{24E5D3B0-7FBA-46CC-B0A1-073D8D2547A6}" destId="{AB6104FD-3E60-49BF-932E-07D59BF654D5}" srcOrd="3" destOrd="0" presId="urn:microsoft.com/office/officeart/2005/8/layout/vList5"/>
    <dgm:cxn modelId="{5EACD023-9592-4E6D-8BE4-432D565A2AAF}" type="presParOf" srcId="{24E5D3B0-7FBA-46CC-B0A1-073D8D2547A6}" destId="{E5B13E46-38F9-4BAB-8570-7393AEA43103}" srcOrd="4" destOrd="0" presId="urn:microsoft.com/office/officeart/2005/8/layout/vList5"/>
    <dgm:cxn modelId="{4FA35330-28D1-4D03-9D2D-D08858848473}" type="presParOf" srcId="{E5B13E46-38F9-4BAB-8570-7393AEA43103}" destId="{E0DC0FFC-711E-40C0-9A43-AD341EDE5FEE}" srcOrd="0" destOrd="0" presId="urn:microsoft.com/office/officeart/2005/8/layout/vList5"/>
    <dgm:cxn modelId="{0F087A30-4CF7-4382-9CB9-406BF75F170B}" type="presParOf" srcId="{E5B13E46-38F9-4BAB-8570-7393AEA43103}" destId="{05C0F7A3-1A57-4E20-B213-ECB3AC95B829}" srcOrd="1" destOrd="0" presId="urn:microsoft.com/office/officeart/2005/8/layout/vList5"/>
    <dgm:cxn modelId="{2C915A47-B0E5-4A01-8BFE-527CDDEB02CC}" type="presParOf" srcId="{24E5D3B0-7FBA-46CC-B0A1-073D8D2547A6}" destId="{D248087B-9C4F-4F28-8FFA-3E10A31105C6}" srcOrd="5" destOrd="0" presId="urn:microsoft.com/office/officeart/2005/8/layout/vList5"/>
    <dgm:cxn modelId="{3C5E85A8-EFF1-479C-AF93-B5D9D482913D}" type="presParOf" srcId="{24E5D3B0-7FBA-46CC-B0A1-073D8D2547A6}" destId="{9EF3297E-1C3B-411B-95F5-61BE0FDCB1CE}" srcOrd="6" destOrd="0" presId="urn:microsoft.com/office/officeart/2005/8/layout/vList5"/>
    <dgm:cxn modelId="{DCE26513-F2B8-4275-8830-06F0B9CC2074}" type="presParOf" srcId="{9EF3297E-1C3B-411B-95F5-61BE0FDCB1CE}" destId="{2D6C9879-365E-47E6-9D5A-25E635C31A37}" srcOrd="0" destOrd="0" presId="urn:microsoft.com/office/officeart/2005/8/layout/vList5"/>
    <dgm:cxn modelId="{56FED1A1-F6E6-427F-BBC6-246E166B8C07}" type="presParOf" srcId="{9EF3297E-1C3B-411B-95F5-61BE0FDCB1CE}" destId="{3B1FE1DA-F0C0-4A0F-B226-0BF19F1DF9AD}" srcOrd="1" destOrd="0" presId="urn:microsoft.com/office/officeart/2005/8/layout/vList5"/>
    <dgm:cxn modelId="{EBA0DDD0-08B4-406C-861E-3E3C6C533F58}" type="presParOf" srcId="{24E5D3B0-7FBA-46CC-B0A1-073D8D2547A6}" destId="{68A30B09-634F-466C-8CF2-92FFBF3B4C98}" srcOrd="7" destOrd="0" presId="urn:microsoft.com/office/officeart/2005/8/layout/vList5"/>
    <dgm:cxn modelId="{F3E8FEC6-70C8-49E9-BA06-C1190335E162}" type="presParOf" srcId="{24E5D3B0-7FBA-46CC-B0A1-073D8D2547A6}" destId="{DA2A961E-2C38-4644-9634-39E37D373BA0}" srcOrd="8" destOrd="0" presId="urn:microsoft.com/office/officeart/2005/8/layout/vList5"/>
    <dgm:cxn modelId="{10A38CF4-E8A9-4982-94A7-9939EA0219B5}" type="presParOf" srcId="{DA2A961E-2C38-4644-9634-39E37D373BA0}" destId="{933DA715-C0C3-49D1-A7F2-342064C0AC1F}" srcOrd="0" destOrd="0" presId="urn:microsoft.com/office/officeart/2005/8/layout/vList5"/>
    <dgm:cxn modelId="{08400B95-9463-4014-890F-B782666C8ABC}" type="presParOf" srcId="{DA2A961E-2C38-4644-9634-39E37D373BA0}" destId="{3DD93608-872B-40CD-8E7F-68157882C22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7E83CD-7702-4CD2-A002-9DF988BAEE28}"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7FBBAEE-A94D-480F-BEA4-F017B813401B}">
      <dgm:prSet/>
      <dgm:spPr/>
      <dgm:t>
        <a:bodyPr/>
        <a:lstStyle/>
        <a:p>
          <a:pPr>
            <a:defRPr b="1"/>
          </a:pPr>
          <a:r>
            <a:rPr lang="en-US"/>
            <a:t>ML Ops</a:t>
          </a:r>
        </a:p>
      </dgm:t>
    </dgm:pt>
    <dgm:pt modelId="{5C02CE17-43EC-468C-9C60-9FDE41F0EC5E}" type="parTrans" cxnId="{C067D135-6AA2-444A-A240-D0A43DA36AD1}">
      <dgm:prSet/>
      <dgm:spPr/>
      <dgm:t>
        <a:bodyPr/>
        <a:lstStyle/>
        <a:p>
          <a:endParaRPr lang="en-US"/>
        </a:p>
      </dgm:t>
    </dgm:pt>
    <dgm:pt modelId="{C698EEB1-B3B9-4BDD-9308-E2A7E30380AF}" type="sibTrans" cxnId="{C067D135-6AA2-444A-A240-D0A43DA36AD1}">
      <dgm:prSet/>
      <dgm:spPr/>
      <dgm:t>
        <a:bodyPr/>
        <a:lstStyle/>
        <a:p>
          <a:endParaRPr lang="en-US"/>
        </a:p>
      </dgm:t>
    </dgm:pt>
    <dgm:pt modelId="{C61C0F22-2CDC-452A-A0A4-DDBFC4CDF20E}">
      <dgm:prSet/>
      <dgm:spPr/>
      <dgm:t>
        <a:bodyPr/>
        <a:lstStyle/>
        <a:p>
          <a:r>
            <a:rPr lang="en-US"/>
            <a:t>Models can be large</a:t>
          </a:r>
        </a:p>
      </dgm:t>
    </dgm:pt>
    <dgm:pt modelId="{8BAB9810-7CFF-4147-9652-9AD4FCBA8783}" type="parTrans" cxnId="{F026E6F9-12CA-4789-AE1B-9EE97CBE9D33}">
      <dgm:prSet/>
      <dgm:spPr/>
      <dgm:t>
        <a:bodyPr/>
        <a:lstStyle/>
        <a:p>
          <a:endParaRPr lang="en-US"/>
        </a:p>
      </dgm:t>
    </dgm:pt>
    <dgm:pt modelId="{0EE13CE6-11FA-4309-834C-EDFA9BA6E5AC}" type="sibTrans" cxnId="{F026E6F9-12CA-4789-AE1B-9EE97CBE9D33}">
      <dgm:prSet/>
      <dgm:spPr/>
      <dgm:t>
        <a:bodyPr/>
        <a:lstStyle/>
        <a:p>
          <a:endParaRPr lang="en-US"/>
        </a:p>
      </dgm:t>
    </dgm:pt>
    <dgm:pt modelId="{E05D893E-96D4-40A2-8951-8AF900C71881}">
      <dgm:prSet/>
      <dgm:spPr/>
      <dgm:t>
        <a:bodyPr/>
        <a:lstStyle/>
        <a:p>
          <a:r>
            <a:rPr lang="en-US" dirty="0"/>
            <a:t>Monitoring model performance</a:t>
          </a:r>
        </a:p>
      </dgm:t>
    </dgm:pt>
    <dgm:pt modelId="{D8954795-6286-4912-8866-68AA2E60C6E4}" type="parTrans" cxnId="{2E01FA6D-EF88-4354-92BA-CEE9FCADAE2F}">
      <dgm:prSet/>
      <dgm:spPr/>
      <dgm:t>
        <a:bodyPr/>
        <a:lstStyle/>
        <a:p>
          <a:endParaRPr lang="en-US"/>
        </a:p>
      </dgm:t>
    </dgm:pt>
    <dgm:pt modelId="{7F7D5AC0-D7AB-4238-B655-C6D8439FFFDB}" type="sibTrans" cxnId="{2E01FA6D-EF88-4354-92BA-CEE9FCADAE2F}">
      <dgm:prSet/>
      <dgm:spPr/>
      <dgm:t>
        <a:bodyPr/>
        <a:lstStyle/>
        <a:p>
          <a:endParaRPr lang="en-US"/>
        </a:p>
      </dgm:t>
    </dgm:pt>
    <dgm:pt modelId="{815E0580-09A8-4F43-84A0-740C9E09A018}">
      <dgm:prSet/>
      <dgm:spPr/>
      <dgm:t>
        <a:bodyPr/>
        <a:lstStyle/>
        <a:p>
          <a:r>
            <a:rPr lang="en-US" dirty="0"/>
            <a:t>“Flighting”, or A/B Testing</a:t>
          </a:r>
        </a:p>
        <a:p>
          <a:r>
            <a:rPr lang="en-US" dirty="0"/>
            <a:t>Quantization, compression</a:t>
          </a:r>
        </a:p>
      </dgm:t>
    </dgm:pt>
    <dgm:pt modelId="{8C7CDFC3-AF20-4815-BDC3-C81BAC2FADFB}" type="parTrans" cxnId="{AFA4FE3E-75F5-40AA-B961-068E99E65EBC}">
      <dgm:prSet/>
      <dgm:spPr/>
      <dgm:t>
        <a:bodyPr/>
        <a:lstStyle/>
        <a:p>
          <a:endParaRPr lang="en-US"/>
        </a:p>
      </dgm:t>
    </dgm:pt>
    <dgm:pt modelId="{F7C6428B-0634-480F-8F32-95BB95B49A9F}" type="sibTrans" cxnId="{AFA4FE3E-75F5-40AA-B961-068E99E65EBC}">
      <dgm:prSet/>
      <dgm:spPr/>
      <dgm:t>
        <a:bodyPr/>
        <a:lstStyle/>
        <a:p>
          <a:endParaRPr lang="en-US"/>
        </a:p>
      </dgm:t>
    </dgm:pt>
    <dgm:pt modelId="{BABA8D66-4C60-4524-B5FE-790AF3C7C9D7}">
      <dgm:prSet/>
      <dgm:spPr/>
      <dgm:t>
        <a:bodyPr/>
        <a:lstStyle/>
        <a:p>
          <a:pPr>
            <a:defRPr b="1"/>
          </a:pPr>
          <a:r>
            <a:rPr lang="en-US"/>
            <a:t>Data Ops</a:t>
          </a:r>
        </a:p>
      </dgm:t>
    </dgm:pt>
    <dgm:pt modelId="{7F3EC6DA-4752-44E5-ACAE-3AA38F421E44}" type="parTrans" cxnId="{0F90BE6C-06C4-45B8-872F-A2D0182B1DD8}">
      <dgm:prSet/>
      <dgm:spPr/>
      <dgm:t>
        <a:bodyPr/>
        <a:lstStyle/>
        <a:p>
          <a:endParaRPr lang="en-US"/>
        </a:p>
      </dgm:t>
    </dgm:pt>
    <dgm:pt modelId="{04144804-D013-461C-B857-83A70142BF88}" type="sibTrans" cxnId="{0F90BE6C-06C4-45B8-872F-A2D0182B1DD8}">
      <dgm:prSet/>
      <dgm:spPr/>
      <dgm:t>
        <a:bodyPr/>
        <a:lstStyle/>
        <a:p>
          <a:endParaRPr lang="en-US"/>
        </a:p>
      </dgm:t>
    </dgm:pt>
    <dgm:pt modelId="{3EC263DC-32E3-4B54-BC64-CC259C48300C}">
      <dgm:prSet/>
      <dgm:spPr/>
      <dgm:t>
        <a:bodyPr/>
        <a:lstStyle/>
        <a:p>
          <a:r>
            <a:rPr lang="en-US"/>
            <a:t>Lineage tracking</a:t>
          </a:r>
        </a:p>
      </dgm:t>
    </dgm:pt>
    <dgm:pt modelId="{56F9EA01-3866-480F-B424-3CEEEB1D5161}" type="parTrans" cxnId="{E2E5CE55-A438-4BBA-975B-893B636F6B2D}">
      <dgm:prSet/>
      <dgm:spPr/>
      <dgm:t>
        <a:bodyPr/>
        <a:lstStyle/>
        <a:p>
          <a:endParaRPr lang="en-US"/>
        </a:p>
      </dgm:t>
    </dgm:pt>
    <dgm:pt modelId="{AF8D223C-255E-4EE4-AE68-8689FBA22447}" type="sibTrans" cxnId="{E2E5CE55-A438-4BBA-975B-893B636F6B2D}">
      <dgm:prSet/>
      <dgm:spPr/>
      <dgm:t>
        <a:bodyPr/>
        <a:lstStyle/>
        <a:p>
          <a:endParaRPr lang="en-US"/>
        </a:p>
      </dgm:t>
    </dgm:pt>
    <dgm:pt modelId="{6BAA7361-E198-480D-BD6B-52068DC4A7ED}">
      <dgm:prSet/>
      <dgm:spPr/>
      <dgm:t>
        <a:bodyPr/>
        <a:lstStyle/>
        <a:p>
          <a:r>
            <a:rPr lang="en-US"/>
            <a:t>Scrubbing</a:t>
          </a:r>
        </a:p>
      </dgm:t>
    </dgm:pt>
    <dgm:pt modelId="{D2F83C9C-246E-4B76-8736-3A267DFA3A0C}" type="parTrans" cxnId="{AAA0641A-81E6-442F-87D2-9A66C1BFBD63}">
      <dgm:prSet/>
      <dgm:spPr/>
      <dgm:t>
        <a:bodyPr/>
        <a:lstStyle/>
        <a:p>
          <a:endParaRPr lang="en-US"/>
        </a:p>
      </dgm:t>
    </dgm:pt>
    <dgm:pt modelId="{A2CC7095-CE7E-47D8-BC2A-F6CE09564A95}" type="sibTrans" cxnId="{AAA0641A-81E6-442F-87D2-9A66C1BFBD63}">
      <dgm:prSet/>
      <dgm:spPr/>
      <dgm:t>
        <a:bodyPr/>
        <a:lstStyle/>
        <a:p>
          <a:endParaRPr lang="en-US"/>
        </a:p>
      </dgm:t>
    </dgm:pt>
    <dgm:pt modelId="{BE723A3F-1083-4F91-8942-EED24824FF3D}">
      <dgm:prSet/>
      <dgm:spPr/>
      <dgm:t>
        <a:bodyPr/>
        <a:lstStyle/>
        <a:p>
          <a:r>
            <a:rPr lang="en-US"/>
            <a:t>GDPR and You</a:t>
          </a:r>
        </a:p>
      </dgm:t>
    </dgm:pt>
    <dgm:pt modelId="{AF017B11-EA65-4DAA-B2B0-6B513F9635B9}" type="parTrans" cxnId="{CC20AF22-2307-46C0-8913-4633023E2D8E}">
      <dgm:prSet/>
      <dgm:spPr/>
      <dgm:t>
        <a:bodyPr/>
        <a:lstStyle/>
        <a:p>
          <a:endParaRPr lang="en-US"/>
        </a:p>
      </dgm:t>
    </dgm:pt>
    <dgm:pt modelId="{65B99B7C-F083-40B3-A65A-0776BF14A541}" type="sibTrans" cxnId="{CC20AF22-2307-46C0-8913-4633023E2D8E}">
      <dgm:prSet/>
      <dgm:spPr/>
      <dgm:t>
        <a:bodyPr/>
        <a:lstStyle/>
        <a:p>
          <a:endParaRPr lang="en-US"/>
        </a:p>
      </dgm:t>
    </dgm:pt>
    <dgm:pt modelId="{0B92D815-97B5-4437-801E-6E2A12220413}" type="pres">
      <dgm:prSet presAssocID="{F07E83CD-7702-4CD2-A002-9DF988BAEE28}" presName="root" presStyleCnt="0">
        <dgm:presLayoutVars>
          <dgm:dir/>
          <dgm:resizeHandles val="exact"/>
        </dgm:presLayoutVars>
      </dgm:prSet>
      <dgm:spPr/>
    </dgm:pt>
    <dgm:pt modelId="{6814215F-7728-4E1C-9D1C-1187E41BE0BD}" type="pres">
      <dgm:prSet presAssocID="{C7FBBAEE-A94D-480F-BEA4-F017B813401B}" presName="compNode" presStyleCnt="0"/>
      <dgm:spPr/>
    </dgm:pt>
    <dgm:pt modelId="{C22AB028-064C-40DC-8D8A-9422EEBB4D3F}" type="pres">
      <dgm:prSet presAssocID="{C7FBBAEE-A94D-480F-BEA4-F017B813401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d with gears"/>
        </a:ext>
      </dgm:extLst>
    </dgm:pt>
    <dgm:pt modelId="{C595929A-EDDE-4DAD-9ADF-1B9E9DEBBCF4}" type="pres">
      <dgm:prSet presAssocID="{C7FBBAEE-A94D-480F-BEA4-F017B813401B}" presName="iconSpace" presStyleCnt="0"/>
      <dgm:spPr/>
    </dgm:pt>
    <dgm:pt modelId="{1BBF8518-3EDA-44B2-ACC8-7F8B8492E9D3}" type="pres">
      <dgm:prSet presAssocID="{C7FBBAEE-A94D-480F-BEA4-F017B813401B}" presName="parTx" presStyleLbl="revTx" presStyleIdx="0" presStyleCnt="4">
        <dgm:presLayoutVars>
          <dgm:chMax val="0"/>
          <dgm:chPref val="0"/>
        </dgm:presLayoutVars>
      </dgm:prSet>
      <dgm:spPr/>
    </dgm:pt>
    <dgm:pt modelId="{583D04B2-D509-4DD8-8DB1-B04D1520D019}" type="pres">
      <dgm:prSet presAssocID="{C7FBBAEE-A94D-480F-BEA4-F017B813401B}" presName="txSpace" presStyleCnt="0"/>
      <dgm:spPr/>
    </dgm:pt>
    <dgm:pt modelId="{FA34EBFE-35E1-414C-B595-430104FF0BE0}" type="pres">
      <dgm:prSet presAssocID="{C7FBBAEE-A94D-480F-BEA4-F017B813401B}" presName="desTx" presStyleLbl="revTx" presStyleIdx="1" presStyleCnt="4">
        <dgm:presLayoutVars/>
      </dgm:prSet>
      <dgm:spPr/>
    </dgm:pt>
    <dgm:pt modelId="{F149231D-58AC-4463-85DF-D2FFE80EC371}" type="pres">
      <dgm:prSet presAssocID="{C698EEB1-B3B9-4BDD-9308-E2A7E30380AF}" presName="sibTrans" presStyleCnt="0"/>
      <dgm:spPr/>
    </dgm:pt>
    <dgm:pt modelId="{720D3C05-EEF4-4783-94AF-09A57775B20C}" type="pres">
      <dgm:prSet presAssocID="{BABA8D66-4C60-4524-B5FE-790AF3C7C9D7}" presName="compNode" presStyleCnt="0"/>
      <dgm:spPr/>
    </dgm:pt>
    <dgm:pt modelId="{2B81BCB5-9116-4BA9-BA00-5543EE4FFEFD}" type="pres">
      <dgm:prSet presAssocID="{BABA8D66-4C60-4524-B5FE-790AF3C7C9D7}"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Database"/>
        </a:ext>
      </dgm:extLst>
    </dgm:pt>
    <dgm:pt modelId="{55CCCD15-C29F-4A2B-93E0-F669D1E2C100}" type="pres">
      <dgm:prSet presAssocID="{BABA8D66-4C60-4524-B5FE-790AF3C7C9D7}" presName="iconSpace" presStyleCnt="0"/>
      <dgm:spPr/>
    </dgm:pt>
    <dgm:pt modelId="{931DA85C-A9DE-4064-85B4-F0CDCEF8B742}" type="pres">
      <dgm:prSet presAssocID="{BABA8D66-4C60-4524-B5FE-790AF3C7C9D7}" presName="parTx" presStyleLbl="revTx" presStyleIdx="2" presStyleCnt="4">
        <dgm:presLayoutVars>
          <dgm:chMax val="0"/>
          <dgm:chPref val="0"/>
        </dgm:presLayoutVars>
      </dgm:prSet>
      <dgm:spPr/>
    </dgm:pt>
    <dgm:pt modelId="{1116EE14-582B-42BC-AF9F-16C44431AFB4}" type="pres">
      <dgm:prSet presAssocID="{BABA8D66-4C60-4524-B5FE-790AF3C7C9D7}" presName="txSpace" presStyleCnt="0"/>
      <dgm:spPr/>
    </dgm:pt>
    <dgm:pt modelId="{A185BABB-59B0-4C5D-B1AF-16098D2267D6}" type="pres">
      <dgm:prSet presAssocID="{BABA8D66-4C60-4524-B5FE-790AF3C7C9D7}" presName="desTx" presStyleLbl="revTx" presStyleIdx="3" presStyleCnt="4">
        <dgm:presLayoutVars/>
      </dgm:prSet>
      <dgm:spPr/>
    </dgm:pt>
  </dgm:ptLst>
  <dgm:cxnLst>
    <dgm:cxn modelId="{CB540502-994F-4695-8360-30FBFA180EE4}" type="presOf" srcId="{815E0580-09A8-4F43-84A0-740C9E09A018}" destId="{FA34EBFE-35E1-414C-B595-430104FF0BE0}" srcOrd="0" destOrd="2" presId="urn:microsoft.com/office/officeart/2018/2/layout/IconLabelDescriptionList"/>
    <dgm:cxn modelId="{A68DA807-84B5-4B4E-B548-94518897BDCB}" type="presOf" srcId="{6BAA7361-E198-480D-BD6B-52068DC4A7ED}" destId="{A185BABB-59B0-4C5D-B1AF-16098D2267D6}" srcOrd="0" destOrd="1" presId="urn:microsoft.com/office/officeart/2018/2/layout/IconLabelDescriptionList"/>
    <dgm:cxn modelId="{0FA35F17-5AAC-4160-9DD6-8408BCA45E3D}" type="presOf" srcId="{E05D893E-96D4-40A2-8951-8AF900C71881}" destId="{FA34EBFE-35E1-414C-B595-430104FF0BE0}" srcOrd="0" destOrd="1" presId="urn:microsoft.com/office/officeart/2018/2/layout/IconLabelDescriptionList"/>
    <dgm:cxn modelId="{AAA0641A-81E6-442F-87D2-9A66C1BFBD63}" srcId="{BABA8D66-4C60-4524-B5FE-790AF3C7C9D7}" destId="{6BAA7361-E198-480D-BD6B-52068DC4A7ED}" srcOrd="1" destOrd="0" parTransId="{D2F83C9C-246E-4B76-8736-3A267DFA3A0C}" sibTransId="{A2CC7095-CE7E-47D8-BC2A-F6CE09564A95}"/>
    <dgm:cxn modelId="{CC20AF22-2307-46C0-8913-4633023E2D8E}" srcId="{BABA8D66-4C60-4524-B5FE-790AF3C7C9D7}" destId="{BE723A3F-1083-4F91-8942-EED24824FF3D}" srcOrd="2" destOrd="0" parTransId="{AF017B11-EA65-4DAA-B2B0-6B513F9635B9}" sibTransId="{65B99B7C-F083-40B3-A65A-0776BF14A541}"/>
    <dgm:cxn modelId="{31D93D32-A67A-485A-9E01-F10F70315694}" type="presOf" srcId="{F07E83CD-7702-4CD2-A002-9DF988BAEE28}" destId="{0B92D815-97B5-4437-801E-6E2A12220413}" srcOrd="0" destOrd="0" presId="urn:microsoft.com/office/officeart/2018/2/layout/IconLabelDescriptionList"/>
    <dgm:cxn modelId="{C067D135-6AA2-444A-A240-D0A43DA36AD1}" srcId="{F07E83CD-7702-4CD2-A002-9DF988BAEE28}" destId="{C7FBBAEE-A94D-480F-BEA4-F017B813401B}" srcOrd="0" destOrd="0" parTransId="{5C02CE17-43EC-468C-9C60-9FDE41F0EC5E}" sibTransId="{C698EEB1-B3B9-4BDD-9308-E2A7E30380AF}"/>
    <dgm:cxn modelId="{FEBE5738-3790-4C82-BB0A-56F9F761B586}" type="presOf" srcId="{3EC263DC-32E3-4B54-BC64-CC259C48300C}" destId="{A185BABB-59B0-4C5D-B1AF-16098D2267D6}" srcOrd="0" destOrd="0" presId="urn:microsoft.com/office/officeart/2018/2/layout/IconLabelDescriptionList"/>
    <dgm:cxn modelId="{AFA4FE3E-75F5-40AA-B961-068E99E65EBC}" srcId="{C7FBBAEE-A94D-480F-BEA4-F017B813401B}" destId="{815E0580-09A8-4F43-84A0-740C9E09A018}" srcOrd="2" destOrd="0" parTransId="{8C7CDFC3-AF20-4815-BDC3-C81BAC2FADFB}" sibTransId="{F7C6428B-0634-480F-8F32-95BB95B49A9F}"/>
    <dgm:cxn modelId="{BD834E67-D857-4E00-B880-51C82B47F1D9}" type="presOf" srcId="{BE723A3F-1083-4F91-8942-EED24824FF3D}" destId="{A185BABB-59B0-4C5D-B1AF-16098D2267D6}" srcOrd="0" destOrd="2" presId="urn:microsoft.com/office/officeart/2018/2/layout/IconLabelDescriptionList"/>
    <dgm:cxn modelId="{0F90BE6C-06C4-45B8-872F-A2D0182B1DD8}" srcId="{F07E83CD-7702-4CD2-A002-9DF988BAEE28}" destId="{BABA8D66-4C60-4524-B5FE-790AF3C7C9D7}" srcOrd="1" destOrd="0" parTransId="{7F3EC6DA-4752-44E5-ACAE-3AA38F421E44}" sibTransId="{04144804-D013-461C-B857-83A70142BF88}"/>
    <dgm:cxn modelId="{2E01FA6D-EF88-4354-92BA-CEE9FCADAE2F}" srcId="{C7FBBAEE-A94D-480F-BEA4-F017B813401B}" destId="{E05D893E-96D4-40A2-8951-8AF900C71881}" srcOrd="1" destOrd="0" parTransId="{D8954795-6286-4912-8866-68AA2E60C6E4}" sibTransId="{7F7D5AC0-D7AB-4238-B655-C6D8439FFFDB}"/>
    <dgm:cxn modelId="{D0655D75-C3EF-4AFA-B826-4CD2B9348F03}" type="presOf" srcId="{BABA8D66-4C60-4524-B5FE-790AF3C7C9D7}" destId="{931DA85C-A9DE-4064-85B4-F0CDCEF8B742}" srcOrd="0" destOrd="0" presId="urn:microsoft.com/office/officeart/2018/2/layout/IconLabelDescriptionList"/>
    <dgm:cxn modelId="{E2E5CE55-A438-4BBA-975B-893B636F6B2D}" srcId="{BABA8D66-4C60-4524-B5FE-790AF3C7C9D7}" destId="{3EC263DC-32E3-4B54-BC64-CC259C48300C}" srcOrd="0" destOrd="0" parTransId="{56F9EA01-3866-480F-B424-3CEEEB1D5161}" sibTransId="{AF8D223C-255E-4EE4-AE68-8689FBA22447}"/>
    <dgm:cxn modelId="{4D274BA9-0490-4CD0-81FF-0EB676A5ED37}" type="presOf" srcId="{C7FBBAEE-A94D-480F-BEA4-F017B813401B}" destId="{1BBF8518-3EDA-44B2-ACC8-7F8B8492E9D3}" srcOrd="0" destOrd="0" presId="urn:microsoft.com/office/officeart/2018/2/layout/IconLabelDescriptionList"/>
    <dgm:cxn modelId="{5C76A2B3-3003-4F65-BFAE-962C126B5255}" type="presOf" srcId="{C61C0F22-2CDC-452A-A0A4-DDBFC4CDF20E}" destId="{FA34EBFE-35E1-414C-B595-430104FF0BE0}" srcOrd="0" destOrd="0" presId="urn:microsoft.com/office/officeart/2018/2/layout/IconLabelDescriptionList"/>
    <dgm:cxn modelId="{F026E6F9-12CA-4789-AE1B-9EE97CBE9D33}" srcId="{C7FBBAEE-A94D-480F-BEA4-F017B813401B}" destId="{C61C0F22-2CDC-452A-A0A4-DDBFC4CDF20E}" srcOrd="0" destOrd="0" parTransId="{8BAB9810-7CFF-4147-9652-9AD4FCBA8783}" sibTransId="{0EE13CE6-11FA-4309-834C-EDFA9BA6E5AC}"/>
    <dgm:cxn modelId="{130E14E4-F1E2-401E-BE3D-354D7A1E1C6C}" type="presParOf" srcId="{0B92D815-97B5-4437-801E-6E2A12220413}" destId="{6814215F-7728-4E1C-9D1C-1187E41BE0BD}" srcOrd="0" destOrd="0" presId="urn:microsoft.com/office/officeart/2018/2/layout/IconLabelDescriptionList"/>
    <dgm:cxn modelId="{43C5D6F2-2133-46BB-8907-6A39D1AA25E9}" type="presParOf" srcId="{6814215F-7728-4E1C-9D1C-1187E41BE0BD}" destId="{C22AB028-064C-40DC-8D8A-9422EEBB4D3F}" srcOrd="0" destOrd="0" presId="urn:microsoft.com/office/officeart/2018/2/layout/IconLabelDescriptionList"/>
    <dgm:cxn modelId="{E4DBCDE0-A3A4-4F3B-8366-BA343E8F92E9}" type="presParOf" srcId="{6814215F-7728-4E1C-9D1C-1187E41BE0BD}" destId="{C595929A-EDDE-4DAD-9ADF-1B9E9DEBBCF4}" srcOrd="1" destOrd="0" presId="urn:microsoft.com/office/officeart/2018/2/layout/IconLabelDescriptionList"/>
    <dgm:cxn modelId="{C9FB1A0B-B9AD-42C2-BCB1-14A62D8CAF4A}" type="presParOf" srcId="{6814215F-7728-4E1C-9D1C-1187E41BE0BD}" destId="{1BBF8518-3EDA-44B2-ACC8-7F8B8492E9D3}" srcOrd="2" destOrd="0" presId="urn:microsoft.com/office/officeart/2018/2/layout/IconLabelDescriptionList"/>
    <dgm:cxn modelId="{0B6F2463-DD38-42BD-97B2-37AB0278EEAC}" type="presParOf" srcId="{6814215F-7728-4E1C-9D1C-1187E41BE0BD}" destId="{583D04B2-D509-4DD8-8DB1-B04D1520D019}" srcOrd="3" destOrd="0" presId="urn:microsoft.com/office/officeart/2018/2/layout/IconLabelDescriptionList"/>
    <dgm:cxn modelId="{49CE0AD0-1B70-43FE-AC11-D6019F1C6BD5}" type="presParOf" srcId="{6814215F-7728-4E1C-9D1C-1187E41BE0BD}" destId="{FA34EBFE-35E1-414C-B595-430104FF0BE0}" srcOrd="4" destOrd="0" presId="urn:microsoft.com/office/officeart/2018/2/layout/IconLabelDescriptionList"/>
    <dgm:cxn modelId="{98CAE9FC-331B-4986-8291-33CF2AEE7AA5}" type="presParOf" srcId="{0B92D815-97B5-4437-801E-6E2A12220413}" destId="{F149231D-58AC-4463-85DF-D2FFE80EC371}" srcOrd="1" destOrd="0" presId="urn:microsoft.com/office/officeart/2018/2/layout/IconLabelDescriptionList"/>
    <dgm:cxn modelId="{DA85742B-0719-4A71-9514-90AE4A44DBE1}" type="presParOf" srcId="{0B92D815-97B5-4437-801E-6E2A12220413}" destId="{720D3C05-EEF4-4783-94AF-09A57775B20C}" srcOrd="2" destOrd="0" presId="urn:microsoft.com/office/officeart/2018/2/layout/IconLabelDescriptionList"/>
    <dgm:cxn modelId="{D42DDFA0-047A-4DCA-BF6D-FA5C171C280E}" type="presParOf" srcId="{720D3C05-EEF4-4783-94AF-09A57775B20C}" destId="{2B81BCB5-9116-4BA9-BA00-5543EE4FFEFD}" srcOrd="0" destOrd="0" presId="urn:microsoft.com/office/officeart/2018/2/layout/IconLabelDescriptionList"/>
    <dgm:cxn modelId="{DBE2427A-2028-4DEB-9BCB-07C2C8FB1373}" type="presParOf" srcId="{720D3C05-EEF4-4783-94AF-09A57775B20C}" destId="{55CCCD15-C29F-4A2B-93E0-F669D1E2C100}" srcOrd="1" destOrd="0" presId="urn:microsoft.com/office/officeart/2018/2/layout/IconLabelDescriptionList"/>
    <dgm:cxn modelId="{1AAFBC89-EF04-47D9-8EDB-E35533F0A038}" type="presParOf" srcId="{720D3C05-EEF4-4783-94AF-09A57775B20C}" destId="{931DA85C-A9DE-4064-85B4-F0CDCEF8B742}" srcOrd="2" destOrd="0" presId="urn:microsoft.com/office/officeart/2018/2/layout/IconLabelDescriptionList"/>
    <dgm:cxn modelId="{6A9E0147-ED31-4905-BF39-11276A97096D}" type="presParOf" srcId="{720D3C05-EEF4-4783-94AF-09A57775B20C}" destId="{1116EE14-582B-42BC-AF9F-16C44431AFB4}" srcOrd="3" destOrd="0" presId="urn:microsoft.com/office/officeart/2018/2/layout/IconLabelDescriptionList"/>
    <dgm:cxn modelId="{DAD44E15-1C6A-4091-BA9C-2A76DC840871}" type="presParOf" srcId="{720D3C05-EEF4-4783-94AF-09A57775B20C}" destId="{A185BABB-59B0-4C5D-B1AF-16098D2267D6}"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FE3AF1-D2A1-45B3-853E-89B99203A5FD}"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28642622-2F65-4701-833C-66399162D0A5}">
      <dgm:prSet/>
      <dgm:spPr/>
      <dgm:t>
        <a:bodyPr/>
        <a:lstStyle/>
        <a:p>
          <a:pPr>
            <a:defRPr b="1"/>
          </a:pPr>
          <a:r>
            <a:rPr lang="en-US"/>
            <a:t>Strategic Partners</a:t>
          </a:r>
        </a:p>
      </dgm:t>
    </dgm:pt>
    <dgm:pt modelId="{F31C4242-1241-4AC9-95DB-E43B9C6653B5}" type="parTrans" cxnId="{A3E2ED3C-81E2-41F4-986E-0F0BE988DC7C}">
      <dgm:prSet/>
      <dgm:spPr/>
      <dgm:t>
        <a:bodyPr/>
        <a:lstStyle/>
        <a:p>
          <a:endParaRPr lang="en-US"/>
        </a:p>
      </dgm:t>
    </dgm:pt>
    <dgm:pt modelId="{74C060AC-FAC5-4D26-BC81-D096294C9BCC}" type="sibTrans" cxnId="{A3E2ED3C-81E2-41F4-986E-0F0BE988DC7C}">
      <dgm:prSet/>
      <dgm:spPr/>
      <dgm:t>
        <a:bodyPr/>
        <a:lstStyle/>
        <a:p>
          <a:endParaRPr lang="en-US"/>
        </a:p>
      </dgm:t>
    </dgm:pt>
    <dgm:pt modelId="{68D0B585-D6A6-4D4C-AE32-1571E2FE0834}">
      <dgm:prSet/>
      <dgm:spPr/>
      <dgm:t>
        <a:bodyPr/>
        <a:lstStyle/>
        <a:p>
          <a:r>
            <a:rPr lang="en-US"/>
            <a:t>Microsoft’s Largest Customers</a:t>
          </a:r>
        </a:p>
      </dgm:t>
    </dgm:pt>
    <dgm:pt modelId="{3F84436F-13C4-4295-AF20-788D52B5DD7C}" type="parTrans" cxnId="{FDEB77E2-98A0-41F0-8A20-6FE1B680F554}">
      <dgm:prSet/>
      <dgm:spPr/>
      <dgm:t>
        <a:bodyPr/>
        <a:lstStyle/>
        <a:p>
          <a:endParaRPr lang="en-US"/>
        </a:p>
      </dgm:t>
    </dgm:pt>
    <dgm:pt modelId="{AFAAFA7B-41F9-4ECF-987B-6D465B1A397B}" type="sibTrans" cxnId="{FDEB77E2-98A0-41F0-8A20-6FE1B680F554}">
      <dgm:prSet/>
      <dgm:spPr/>
      <dgm:t>
        <a:bodyPr/>
        <a:lstStyle/>
        <a:p>
          <a:endParaRPr lang="en-US"/>
        </a:p>
      </dgm:t>
    </dgm:pt>
    <dgm:pt modelId="{0ACA3B75-C90F-4228-979E-0E1882C96148}">
      <dgm:prSet/>
      <dgm:spPr/>
      <dgm:t>
        <a:bodyPr/>
        <a:lstStyle/>
        <a:p>
          <a:r>
            <a:rPr lang="en-US"/>
            <a:t>But… sometimes not</a:t>
          </a:r>
        </a:p>
      </dgm:t>
    </dgm:pt>
    <dgm:pt modelId="{E5D7E06A-07AB-4334-98D5-DD0F0D54B78F}" type="parTrans" cxnId="{D7027719-D337-4513-8634-E4A9D4EB06C7}">
      <dgm:prSet/>
      <dgm:spPr/>
      <dgm:t>
        <a:bodyPr/>
        <a:lstStyle/>
        <a:p>
          <a:endParaRPr lang="en-US"/>
        </a:p>
      </dgm:t>
    </dgm:pt>
    <dgm:pt modelId="{2A47EAA4-9CE4-4085-9DFE-8362BDE555AC}" type="sibTrans" cxnId="{D7027719-D337-4513-8634-E4A9D4EB06C7}">
      <dgm:prSet/>
      <dgm:spPr/>
      <dgm:t>
        <a:bodyPr/>
        <a:lstStyle/>
        <a:p>
          <a:endParaRPr lang="en-US"/>
        </a:p>
      </dgm:t>
    </dgm:pt>
    <dgm:pt modelId="{6EE744AF-3169-4264-B3E8-5C08ECE464B0}">
      <dgm:prSet/>
      <dgm:spPr/>
      <dgm:t>
        <a:bodyPr/>
        <a:lstStyle/>
        <a:p>
          <a:r>
            <a:rPr lang="en-US"/>
            <a:t>Or… sometimes on strange projects</a:t>
          </a:r>
        </a:p>
      </dgm:t>
    </dgm:pt>
    <dgm:pt modelId="{9D33FEDB-22FA-4B0B-9CC8-D31CC1244D06}" type="parTrans" cxnId="{1F182096-E679-4CAD-BF7B-511AF3ECE93F}">
      <dgm:prSet/>
      <dgm:spPr/>
      <dgm:t>
        <a:bodyPr/>
        <a:lstStyle/>
        <a:p>
          <a:endParaRPr lang="en-US"/>
        </a:p>
      </dgm:t>
    </dgm:pt>
    <dgm:pt modelId="{DD441BFE-7A45-40F8-B13F-C6548D41E6F4}" type="sibTrans" cxnId="{1F182096-E679-4CAD-BF7B-511AF3ECE93F}">
      <dgm:prSet/>
      <dgm:spPr/>
      <dgm:t>
        <a:bodyPr/>
        <a:lstStyle/>
        <a:p>
          <a:endParaRPr lang="en-US"/>
        </a:p>
      </dgm:t>
    </dgm:pt>
    <dgm:pt modelId="{49CE568F-8B0C-4155-AF02-02EF88EA2009}">
      <dgm:prSet/>
      <dgm:spPr/>
      <dgm:t>
        <a:bodyPr/>
        <a:lstStyle/>
        <a:p>
          <a:pPr>
            <a:defRPr b="1"/>
          </a:pPr>
          <a:r>
            <a:rPr lang="en-US"/>
            <a:t>Code-With</a:t>
          </a:r>
        </a:p>
      </dgm:t>
    </dgm:pt>
    <dgm:pt modelId="{CDBF49B6-280D-4956-81D2-55A9260F4B5C}" type="parTrans" cxnId="{8A556FD3-80C9-4961-B74B-51BD9E781209}">
      <dgm:prSet/>
      <dgm:spPr/>
      <dgm:t>
        <a:bodyPr/>
        <a:lstStyle/>
        <a:p>
          <a:endParaRPr lang="en-US"/>
        </a:p>
      </dgm:t>
    </dgm:pt>
    <dgm:pt modelId="{1655B8AD-C396-472A-8197-2E65E3025D88}" type="sibTrans" cxnId="{8A556FD3-80C9-4961-B74B-51BD9E781209}">
      <dgm:prSet/>
      <dgm:spPr/>
      <dgm:t>
        <a:bodyPr/>
        <a:lstStyle/>
        <a:p>
          <a:endParaRPr lang="en-US"/>
        </a:p>
      </dgm:t>
    </dgm:pt>
    <dgm:pt modelId="{AE9F7A15-4FCB-499C-A2D4-D20ECB5BB31E}">
      <dgm:prSet/>
      <dgm:spPr/>
      <dgm:t>
        <a:bodyPr/>
        <a:lstStyle/>
        <a:p>
          <a:r>
            <a:rPr lang="en-US"/>
            <a:t>Code side-by-side with their developers</a:t>
          </a:r>
        </a:p>
      </dgm:t>
    </dgm:pt>
    <dgm:pt modelId="{260D0EA4-2C19-4EEB-8A11-4AC77D45705C}" type="parTrans" cxnId="{5CA09D23-5375-4EC7-8BFF-5BF772C25BA8}">
      <dgm:prSet/>
      <dgm:spPr/>
      <dgm:t>
        <a:bodyPr/>
        <a:lstStyle/>
        <a:p>
          <a:endParaRPr lang="en-US"/>
        </a:p>
      </dgm:t>
    </dgm:pt>
    <dgm:pt modelId="{C1A78F7B-62EA-4E27-96BC-DBC051279E36}" type="sibTrans" cxnId="{5CA09D23-5375-4EC7-8BFF-5BF772C25BA8}">
      <dgm:prSet/>
      <dgm:spPr/>
      <dgm:t>
        <a:bodyPr/>
        <a:lstStyle/>
        <a:p>
          <a:endParaRPr lang="en-US"/>
        </a:p>
      </dgm:t>
    </dgm:pt>
    <dgm:pt modelId="{6C6C4E01-58DB-4DDB-BC4C-4B9CB56713DD}">
      <dgm:prSet/>
      <dgm:spPr/>
      <dgm:t>
        <a:bodyPr/>
        <a:lstStyle/>
        <a:p>
          <a:r>
            <a:rPr lang="en-US"/>
            <a:t>Same for the data science side</a:t>
          </a:r>
        </a:p>
      </dgm:t>
    </dgm:pt>
    <dgm:pt modelId="{0EB7B9A2-3786-499F-90AE-6B715F550B91}" type="parTrans" cxnId="{674E3640-96B7-46F3-93C6-FB4D9F9F4713}">
      <dgm:prSet/>
      <dgm:spPr/>
      <dgm:t>
        <a:bodyPr/>
        <a:lstStyle/>
        <a:p>
          <a:endParaRPr lang="en-US"/>
        </a:p>
      </dgm:t>
    </dgm:pt>
    <dgm:pt modelId="{5D465CED-79BE-4685-9A1D-B5EBEBF108D5}" type="sibTrans" cxnId="{674E3640-96B7-46F3-93C6-FB4D9F9F4713}">
      <dgm:prSet/>
      <dgm:spPr/>
      <dgm:t>
        <a:bodyPr/>
        <a:lstStyle/>
        <a:p>
          <a:endParaRPr lang="en-US"/>
        </a:p>
      </dgm:t>
    </dgm:pt>
    <dgm:pt modelId="{03EBE5AE-7E66-407B-8558-4F3EE09B4E5C}">
      <dgm:prSet/>
      <dgm:spPr/>
      <dgm:t>
        <a:bodyPr/>
        <a:lstStyle/>
        <a:p>
          <a:pPr>
            <a:defRPr b="1"/>
          </a:pPr>
          <a:r>
            <a:rPr lang="en-US"/>
            <a:t>Technical Depth</a:t>
          </a:r>
        </a:p>
      </dgm:t>
    </dgm:pt>
    <dgm:pt modelId="{9A1E01AE-4288-4BEE-81A2-F47C51112A3A}" type="parTrans" cxnId="{C579EA7B-74E1-42D1-9FB3-4530E99291FF}">
      <dgm:prSet/>
      <dgm:spPr/>
      <dgm:t>
        <a:bodyPr/>
        <a:lstStyle/>
        <a:p>
          <a:endParaRPr lang="en-US"/>
        </a:p>
      </dgm:t>
    </dgm:pt>
    <dgm:pt modelId="{B70ADDDF-70F6-40AF-B4A8-3C47F23D2C31}" type="sibTrans" cxnId="{C579EA7B-74E1-42D1-9FB3-4530E99291FF}">
      <dgm:prSet/>
      <dgm:spPr/>
      <dgm:t>
        <a:bodyPr/>
        <a:lstStyle/>
        <a:p>
          <a:endParaRPr lang="en-US"/>
        </a:p>
      </dgm:t>
    </dgm:pt>
    <dgm:pt modelId="{737D2EDB-0A20-49E4-88BA-258939F17CF0}">
      <dgm:prSet/>
      <dgm:spPr/>
      <dgm:t>
        <a:bodyPr/>
        <a:lstStyle/>
        <a:p>
          <a:r>
            <a:rPr lang="en-US"/>
            <a:t>IoT, DevOps, Data at Scale, Blockchain, Augmented Reality</a:t>
          </a:r>
        </a:p>
      </dgm:t>
    </dgm:pt>
    <dgm:pt modelId="{BC0DBAB3-EC2F-49F0-94C9-E3C91D62A340}" type="parTrans" cxnId="{D9EBE678-861B-46C1-9621-A8A29E4912A1}">
      <dgm:prSet/>
      <dgm:spPr/>
      <dgm:t>
        <a:bodyPr/>
        <a:lstStyle/>
        <a:p>
          <a:endParaRPr lang="en-US"/>
        </a:p>
      </dgm:t>
    </dgm:pt>
    <dgm:pt modelId="{A98490F8-5AE9-4FE5-B0F9-7E10E2A69928}" type="sibTrans" cxnId="{D9EBE678-861B-46C1-9621-A8A29E4912A1}">
      <dgm:prSet/>
      <dgm:spPr/>
      <dgm:t>
        <a:bodyPr/>
        <a:lstStyle/>
        <a:p>
          <a:endParaRPr lang="en-US"/>
        </a:p>
      </dgm:t>
    </dgm:pt>
    <dgm:pt modelId="{489A4A86-D4F6-4AAA-A726-7CC73A6DA2F7}">
      <dgm:prSet/>
      <dgm:spPr/>
      <dgm:t>
        <a:bodyPr/>
        <a:lstStyle/>
        <a:p>
          <a:r>
            <a:rPr lang="en-US"/>
            <a:t>And, of course, ML and DL</a:t>
          </a:r>
        </a:p>
      </dgm:t>
    </dgm:pt>
    <dgm:pt modelId="{C3135160-24B3-4E09-9F20-31D12DFF1239}" type="parTrans" cxnId="{D67858EC-937B-4E37-A9DD-9C65E0CB2616}">
      <dgm:prSet/>
      <dgm:spPr/>
      <dgm:t>
        <a:bodyPr/>
        <a:lstStyle/>
        <a:p>
          <a:endParaRPr lang="en-US"/>
        </a:p>
      </dgm:t>
    </dgm:pt>
    <dgm:pt modelId="{0B497229-420E-4F3F-8251-BA7C2704B21A}" type="sibTrans" cxnId="{D67858EC-937B-4E37-A9DD-9C65E0CB2616}">
      <dgm:prSet/>
      <dgm:spPr/>
      <dgm:t>
        <a:bodyPr/>
        <a:lstStyle/>
        <a:p>
          <a:endParaRPr lang="en-US"/>
        </a:p>
      </dgm:t>
    </dgm:pt>
    <dgm:pt modelId="{57D47709-D5F9-4B05-8CF9-6DEEF3B56560}">
      <dgm:prSet/>
      <dgm:spPr/>
      <dgm:t>
        <a:bodyPr/>
        <a:lstStyle/>
        <a:p>
          <a:pPr>
            <a:defRPr b="1"/>
          </a:pPr>
          <a:r>
            <a:rPr lang="en-US"/>
            <a:t>Cross-Domain ML Expertise</a:t>
          </a:r>
        </a:p>
      </dgm:t>
    </dgm:pt>
    <dgm:pt modelId="{1EAF6D46-01E7-4774-BE64-9A23760EE067}" type="parTrans" cxnId="{FD7DC979-709A-4DE1-B2E1-C6AFDAA20CA1}">
      <dgm:prSet/>
      <dgm:spPr/>
      <dgm:t>
        <a:bodyPr/>
        <a:lstStyle/>
        <a:p>
          <a:endParaRPr lang="en-US"/>
        </a:p>
      </dgm:t>
    </dgm:pt>
    <dgm:pt modelId="{6496EFD4-2C8B-4DE5-94D3-BFA946F5F123}" type="sibTrans" cxnId="{FD7DC979-709A-4DE1-B2E1-C6AFDAA20CA1}">
      <dgm:prSet/>
      <dgm:spPr/>
      <dgm:t>
        <a:bodyPr/>
        <a:lstStyle/>
        <a:p>
          <a:endParaRPr lang="en-US"/>
        </a:p>
      </dgm:t>
    </dgm:pt>
    <dgm:pt modelId="{AF2623ED-2F5E-4AA4-8B91-9CD539AD9E9F}">
      <dgm:prSet/>
      <dgm:spPr/>
      <dgm:t>
        <a:bodyPr/>
        <a:lstStyle/>
        <a:p>
          <a:r>
            <a:rPr lang="en-US"/>
            <a:t>NLP, CV, Audio, Time-series</a:t>
          </a:r>
        </a:p>
      </dgm:t>
    </dgm:pt>
    <dgm:pt modelId="{39F51B77-8148-4974-94F2-047B1BDBED56}" type="parTrans" cxnId="{D03EB2CC-C0FD-484B-8032-4BA68E65FA2B}">
      <dgm:prSet/>
      <dgm:spPr/>
      <dgm:t>
        <a:bodyPr/>
        <a:lstStyle/>
        <a:p>
          <a:endParaRPr lang="en-US"/>
        </a:p>
      </dgm:t>
    </dgm:pt>
    <dgm:pt modelId="{4AE3AFB7-3A0A-4D5B-B547-F21FD146ACD7}" type="sibTrans" cxnId="{D03EB2CC-C0FD-484B-8032-4BA68E65FA2B}">
      <dgm:prSet/>
      <dgm:spPr/>
      <dgm:t>
        <a:bodyPr/>
        <a:lstStyle/>
        <a:p>
          <a:endParaRPr lang="en-US"/>
        </a:p>
      </dgm:t>
    </dgm:pt>
    <dgm:pt modelId="{D4446791-1D1C-48DC-A914-46CCDA4CB32E}">
      <dgm:prSet/>
      <dgm:spPr/>
      <dgm:t>
        <a:bodyPr/>
        <a:lstStyle/>
        <a:p>
          <a:r>
            <a:rPr lang="en-US"/>
            <a:t>Necessarily this means lack of depth for the team</a:t>
          </a:r>
        </a:p>
      </dgm:t>
    </dgm:pt>
    <dgm:pt modelId="{2785744F-BB1B-4D4F-996E-ACF8DC7EC677}" type="parTrans" cxnId="{55E7CE9B-E8E4-41D5-96AA-E20FEA29549F}">
      <dgm:prSet/>
      <dgm:spPr/>
      <dgm:t>
        <a:bodyPr/>
        <a:lstStyle/>
        <a:p>
          <a:endParaRPr lang="en-US"/>
        </a:p>
      </dgm:t>
    </dgm:pt>
    <dgm:pt modelId="{189BE060-3918-4B0A-8F9B-34F2F4C5FB64}" type="sibTrans" cxnId="{55E7CE9B-E8E4-41D5-96AA-E20FEA29549F}">
      <dgm:prSet/>
      <dgm:spPr/>
      <dgm:t>
        <a:bodyPr/>
        <a:lstStyle/>
        <a:p>
          <a:endParaRPr lang="en-US"/>
        </a:p>
      </dgm:t>
    </dgm:pt>
    <dgm:pt modelId="{FB324526-C7FD-4950-B6C6-15F99276D599}">
      <dgm:prSet/>
      <dgm:spPr/>
      <dgm:t>
        <a:bodyPr/>
        <a:lstStyle/>
        <a:p>
          <a:r>
            <a:rPr lang="en-US"/>
            <a:t>We have specialists in certain areas</a:t>
          </a:r>
        </a:p>
      </dgm:t>
    </dgm:pt>
    <dgm:pt modelId="{53473D68-0B3B-4930-B711-572A634CDA03}" type="parTrans" cxnId="{01B0CE90-5760-4BFD-8870-2A7D150C57C3}">
      <dgm:prSet/>
      <dgm:spPr/>
      <dgm:t>
        <a:bodyPr/>
        <a:lstStyle/>
        <a:p>
          <a:endParaRPr lang="en-US"/>
        </a:p>
      </dgm:t>
    </dgm:pt>
    <dgm:pt modelId="{B702EEA6-17E8-479E-ACF7-03A678930449}" type="sibTrans" cxnId="{01B0CE90-5760-4BFD-8870-2A7D150C57C3}">
      <dgm:prSet/>
      <dgm:spPr/>
      <dgm:t>
        <a:bodyPr/>
        <a:lstStyle/>
        <a:p>
          <a:endParaRPr lang="en-US"/>
        </a:p>
      </dgm:t>
    </dgm:pt>
    <dgm:pt modelId="{1D8B8FE0-865E-4837-BD52-7C3E7AEE1CD0}">
      <dgm:prSet/>
      <dgm:spPr/>
      <dgm:t>
        <a:bodyPr/>
        <a:lstStyle/>
        <a:p>
          <a:r>
            <a:rPr lang="en-US"/>
            <a:t>We can supplement with Microsoft Research</a:t>
          </a:r>
        </a:p>
      </dgm:t>
    </dgm:pt>
    <dgm:pt modelId="{D3612774-3272-4E49-8F6D-2F4A3D276033}" type="parTrans" cxnId="{F1DADBA8-EFA3-4333-9A7D-59424D08F0EF}">
      <dgm:prSet/>
      <dgm:spPr/>
      <dgm:t>
        <a:bodyPr/>
        <a:lstStyle/>
        <a:p>
          <a:endParaRPr lang="en-US"/>
        </a:p>
      </dgm:t>
    </dgm:pt>
    <dgm:pt modelId="{51C40136-BEF3-45CB-88A6-1ED84988AC33}" type="sibTrans" cxnId="{F1DADBA8-EFA3-4333-9A7D-59424D08F0EF}">
      <dgm:prSet/>
      <dgm:spPr/>
      <dgm:t>
        <a:bodyPr/>
        <a:lstStyle/>
        <a:p>
          <a:endParaRPr lang="en-US"/>
        </a:p>
      </dgm:t>
    </dgm:pt>
    <dgm:pt modelId="{20769E85-656F-4FE5-8000-DCD05785809E}">
      <dgm:prSet/>
      <dgm:spPr/>
      <dgm:t>
        <a:bodyPr/>
        <a:lstStyle/>
        <a:p>
          <a:pPr>
            <a:defRPr b="1"/>
          </a:pPr>
          <a:r>
            <a:rPr lang="en-US"/>
            <a:t>Long-term Azure Enablement</a:t>
          </a:r>
        </a:p>
      </dgm:t>
    </dgm:pt>
    <dgm:pt modelId="{DB2D8686-340E-4906-9521-C3FC8AB2B448}" type="parTrans" cxnId="{F37D6199-C4B8-4472-86ED-312558D85F8E}">
      <dgm:prSet/>
      <dgm:spPr/>
      <dgm:t>
        <a:bodyPr/>
        <a:lstStyle/>
        <a:p>
          <a:endParaRPr lang="en-US"/>
        </a:p>
      </dgm:t>
    </dgm:pt>
    <dgm:pt modelId="{ED407D97-C960-4478-B853-4A94B4DE84FF}" type="sibTrans" cxnId="{F37D6199-C4B8-4472-86ED-312558D85F8E}">
      <dgm:prSet/>
      <dgm:spPr/>
      <dgm:t>
        <a:bodyPr/>
        <a:lstStyle/>
        <a:p>
          <a:endParaRPr lang="en-US"/>
        </a:p>
      </dgm:t>
    </dgm:pt>
    <dgm:pt modelId="{D5FD2D78-9B7D-4BF4-BE95-867AB87D2E69}">
      <dgm:prSet/>
      <dgm:spPr/>
      <dgm:t>
        <a:bodyPr/>
        <a:lstStyle/>
        <a:p>
          <a:r>
            <a:rPr lang="en-US"/>
            <a:t>Allows us to work on non/low-Azure engagements</a:t>
          </a:r>
        </a:p>
      </dgm:t>
    </dgm:pt>
    <dgm:pt modelId="{C6646CFA-D185-418C-A6BF-1A3FF9AB7C37}" type="parTrans" cxnId="{D03FC391-5597-42DE-A760-95A278FE0D41}">
      <dgm:prSet/>
      <dgm:spPr/>
      <dgm:t>
        <a:bodyPr/>
        <a:lstStyle/>
        <a:p>
          <a:endParaRPr lang="en-US"/>
        </a:p>
      </dgm:t>
    </dgm:pt>
    <dgm:pt modelId="{7185BF17-3324-4D50-9798-A07D4EAD14A1}" type="sibTrans" cxnId="{D03FC391-5597-42DE-A760-95A278FE0D41}">
      <dgm:prSet/>
      <dgm:spPr/>
      <dgm:t>
        <a:bodyPr/>
        <a:lstStyle/>
        <a:p>
          <a:endParaRPr lang="en-US"/>
        </a:p>
      </dgm:t>
    </dgm:pt>
    <dgm:pt modelId="{7CEF99F2-D022-4500-9544-996334320D2F}">
      <dgm:prSet/>
      <dgm:spPr/>
      <dgm:t>
        <a:bodyPr/>
        <a:lstStyle/>
        <a:p>
          <a:r>
            <a:rPr lang="en-US"/>
            <a:t>Do good work, establish confidence, report feedback</a:t>
          </a:r>
        </a:p>
      </dgm:t>
    </dgm:pt>
    <dgm:pt modelId="{717BC45C-6634-4EDC-8D55-7530DCA4EF91}" type="parTrans" cxnId="{5E2262F3-C4F4-4BFE-A5CD-F83F84B018BE}">
      <dgm:prSet/>
      <dgm:spPr/>
      <dgm:t>
        <a:bodyPr/>
        <a:lstStyle/>
        <a:p>
          <a:endParaRPr lang="en-US"/>
        </a:p>
      </dgm:t>
    </dgm:pt>
    <dgm:pt modelId="{552D24A5-8161-4A83-A85E-E714807D15C2}" type="sibTrans" cxnId="{5E2262F3-C4F4-4BFE-A5CD-F83F84B018BE}">
      <dgm:prSet/>
      <dgm:spPr/>
      <dgm:t>
        <a:bodyPr/>
        <a:lstStyle/>
        <a:p>
          <a:endParaRPr lang="en-US"/>
        </a:p>
      </dgm:t>
    </dgm:pt>
    <dgm:pt modelId="{6905C7CF-484D-455A-B946-E25DEE68F305}" type="pres">
      <dgm:prSet presAssocID="{A0FE3AF1-D2A1-45B3-853E-89B99203A5FD}" presName="root" presStyleCnt="0">
        <dgm:presLayoutVars>
          <dgm:dir/>
          <dgm:resizeHandles val="exact"/>
        </dgm:presLayoutVars>
      </dgm:prSet>
      <dgm:spPr/>
    </dgm:pt>
    <dgm:pt modelId="{931EAF3F-D9C6-45BA-9C0C-9FEE410F0021}" type="pres">
      <dgm:prSet presAssocID="{28642622-2F65-4701-833C-66399162D0A5}" presName="compNode" presStyleCnt="0"/>
      <dgm:spPr/>
    </dgm:pt>
    <dgm:pt modelId="{9019E66E-8A15-4D70-832B-B22363B74A49}" type="pres">
      <dgm:prSet presAssocID="{28642622-2F65-4701-833C-66399162D0A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EEC32B31-C430-45B3-B91B-556C72826482}" type="pres">
      <dgm:prSet presAssocID="{28642622-2F65-4701-833C-66399162D0A5}" presName="iconSpace" presStyleCnt="0"/>
      <dgm:spPr/>
    </dgm:pt>
    <dgm:pt modelId="{5ADA4A8C-714C-4B65-B973-7FA6982B90EF}" type="pres">
      <dgm:prSet presAssocID="{28642622-2F65-4701-833C-66399162D0A5}" presName="parTx" presStyleLbl="revTx" presStyleIdx="0" presStyleCnt="10">
        <dgm:presLayoutVars>
          <dgm:chMax val="0"/>
          <dgm:chPref val="0"/>
        </dgm:presLayoutVars>
      </dgm:prSet>
      <dgm:spPr/>
    </dgm:pt>
    <dgm:pt modelId="{ACDBE42B-064E-4A31-BC09-D93818200EE0}" type="pres">
      <dgm:prSet presAssocID="{28642622-2F65-4701-833C-66399162D0A5}" presName="txSpace" presStyleCnt="0"/>
      <dgm:spPr/>
    </dgm:pt>
    <dgm:pt modelId="{CAFD0DF5-57C9-4A06-B04C-066BCA598EDD}" type="pres">
      <dgm:prSet presAssocID="{28642622-2F65-4701-833C-66399162D0A5}" presName="desTx" presStyleLbl="revTx" presStyleIdx="1" presStyleCnt="10">
        <dgm:presLayoutVars/>
      </dgm:prSet>
      <dgm:spPr/>
    </dgm:pt>
    <dgm:pt modelId="{83B544B4-6E66-48A8-B5D5-806B12487991}" type="pres">
      <dgm:prSet presAssocID="{74C060AC-FAC5-4D26-BC81-D096294C9BCC}" presName="sibTrans" presStyleCnt="0"/>
      <dgm:spPr/>
    </dgm:pt>
    <dgm:pt modelId="{88409DE3-1EDE-489C-A2FC-2CDFE40BC17E}" type="pres">
      <dgm:prSet presAssocID="{49CE568F-8B0C-4155-AF02-02EF88EA2009}" presName="compNode" presStyleCnt="0"/>
      <dgm:spPr/>
    </dgm:pt>
    <dgm:pt modelId="{E7825452-07C0-4B31-9692-7D53A0F095EC}" type="pres">
      <dgm:prSet presAssocID="{49CE568F-8B0C-4155-AF02-02EF88EA200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sers"/>
        </a:ext>
      </dgm:extLst>
    </dgm:pt>
    <dgm:pt modelId="{E0ED5884-F79B-4CDB-B1A3-BF3BA9BFEA28}" type="pres">
      <dgm:prSet presAssocID="{49CE568F-8B0C-4155-AF02-02EF88EA2009}" presName="iconSpace" presStyleCnt="0"/>
      <dgm:spPr/>
    </dgm:pt>
    <dgm:pt modelId="{DBBD99DE-4F0C-400A-B1E7-3AF013E10A72}" type="pres">
      <dgm:prSet presAssocID="{49CE568F-8B0C-4155-AF02-02EF88EA2009}" presName="parTx" presStyleLbl="revTx" presStyleIdx="2" presStyleCnt="10">
        <dgm:presLayoutVars>
          <dgm:chMax val="0"/>
          <dgm:chPref val="0"/>
        </dgm:presLayoutVars>
      </dgm:prSet>
      <dgm:spPr/>
    </dgm:pt>
    <dgm:pt modelId="{4164417E-2B28-4A06-888A-BEDE5120F79C}" type="pres">
      <dgm:prSet presAssocID="{49CE568F-8B0C-4155-AF02-02EF88EA2009}" presName="txSpace" presStyleCnt="0"/>
      <dgm:spPr/>
    </dgm:pt>
    <dgm:pt modelId="{F8D54C1D-75C2-428D-9FDE-C3F3D4338F3A}" type="pres">
      <dgm:prSet presAssocID="{49CE568F-8B0C-4155-AF02-02EF88EA2009}" presName="desTx" presStyleLbl="revTx" presStyleIdx="3" presStyleCnt="10">
        <dgm:presLayoutVars/>
      </dgm:prSet>
      <dgm:spPr/>
    </dgm:pt>
    <dgm:pt modelId="{B2A6A34E-BA2F-414E-8610-2EF44518AA3B}" type="pres">
      <dgm:prSet presAssocID="{1655B8AD-C396-472A-8197-2E65E3025D88}" presName="sibTrans" presStyleCnt="0"/>
      <dgm:spPr/>
    </dgm:pt>
    <dgm:pt modelId="{B5841A3F-E01A-445B-B21A-9C7A292D743C}" type="pres">
      <dgm:prSet presAssocID="{03EBE5AE-7E66-407B-8558-4F3EE09B4E5C}" presName="compNode" presStyleCnt="0"/>
      <dgm:spPr/>
    </dgm:pt>
    <dgm:pt modelId="{84201C7A-FFE1-42C8-B30A-6219799DB6DA}" type="pres">
      <dgm:prSet presAssocID="{03EBE5AE-7E66-407B-8558-4F3EE09B4E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77340B7B-1D37-46C0-B72E-247EFE5B5C5B}" type="pres">
      <dgm:prSet presAssocID="{03EBE5AE-7E66-407B-8558-4F3EE09B4E5C}" presName="iconSpace" presStyleCnt="0"/>
      <dgm:spPr/>
    </dgm:pt>
    <dgm:pt modelId="{F0B0BE38-F86B-42EC-BDA7-AD30B782A931}" type="pres">
      <dgm:prSet presAssocID="{03EBE5AE-7E66-407B-8558-4F3EE09B4E5C}" presName="parTx" presStyleLbl="revTx" presStyleIdx="4" presStyleCnt="10">
        <dgm:presLayoutVars>
          <dgm:chMax val="0"/>
          <dgm:chPref val="0"/>
        </dgm:presLayoutVars>
      </dgm:prSet>
      <dgm:spPr/>
    </dgm:pt>
    <dgm:pt modelId="{5149EBA2-DE0B-4883-BC4F-CA87D2B8C7EE}" type="pres">
      <dgm:prSet presAssocID="{03EBE5AE-7E66-407B-8558-4F3EE09B4E5C}" presName="txSpace" presStyleCnt="0"/>
      <dgm:spPr/>
    </dgm:pt>
    <dgm:pt modelId="{6FA0CDB3-DAFD-4748-8543-0B5EBF08CB18}" type="pres">
      <dgm:prSet presAssocID="{03EBE5AE-7E66-407B-8558-4F3EE09B4E5C}" presName="desTx" presStyleLbl="revTx" presStyleIdx="5" presStyleCnt="10">
        <dgm:presLayoutVars/>
      </dgm:prSet>
      <dgm:spPr/>
    </dgm:pt>
    <dgm:pt modelId="{A27C2E60-83B7-4791-894E-C642A0E3F33F}" type="pres">
      <dgm:prSet presAssocID="{B70ADDDF-70F6-40AF-B4A8-3C47F23D2C31}" presName="sibTrans" presStyleCnt="0"/>
      <dgm:spPr/>
    </dgm:pt>
    <dgm:pt modelId="{A3F12F79-3BCC-47C8-97EC-574E85F17D29}" type="pres">
      <dgm:prSet presAssocID="{57D47709-D5F9-4B05-8CF9-6DEEF3B56560}" presName="compNode" presStyleCnt="0"/>
      <dgm:spPr/>
    </dgm:pt>
    <dgm:pt modelId="{595E2F2C-4D8E-4DF5-92DF-72B314B98A3A}" type="pres">
      <dgm:prSet presAssocID="{57D47709-D5F9-4B05-8CF9-6DEEF3B5656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01B12B5B-0BA3-47B8-B73C-407A37517AC2}" type="pres">
      <dgm:prSet presAssocID="{57D47709-D5F9-4B05-8CF9-6DEEF3B56560}" presName="iconSpace" presStyleCnt="0"/>
      <dgm:spPr/>
    </dgm:pt>
    <dgm:pt modelId="{5516FB89-AD31-4EDC-9899-EF974F8E83D7}" type="pres">
      <dgm:prSet presAssocID="{57D47709-D5F9-4B05-8CF9-6DEEF3B56560}" presName="parTx" presStyleLbl="revTx" presStyleIdx="6" presStyleCnt="10">
        <dgm:presLayoutVars>
          <dgm:chMax val="0"/>
          <dgm:chPref val="0"/>
        </dgm:presLayoutVars>
      </dgm:prSet>
      <dgm:spPr/>
    </dgm:pt>
    <dgm:pt modelId="{3B260171-B8E9-4733-9473-EB34FD49E6C1}" type="pres">
      <dgm:prSet presAssocID="{57D47709-D5F9-4B05-8CF9-6DEEF3B56560}" presName="txSpace" presStyleCnt="0"/>
      <dgm:spPr/>
    </dgm:pt>
    <dgm:pt modelId="{1D467669-0DCA-4DC8-BF5B-10C0CE0FA9FC}" type="pres">
      <dgm:prSet presAssocID="{57D47709-D5F9-4B05-8CF9-6DEEF3B56560}" presName="desTx" presStyleLbl="revTx" presStyleIdx="7" presStyleCnt="10">
        <dgm:presLayoutVars/>
      </dgm:prSet>
      <dgm:spPr/>
    </dgm:pt>
    <dgm:pt modelId="{D84606AB-8A84-4615-A47E-26C80BDFDE57}" type="pres">
      <dgm:prSet presAssocID="{6496EFD4-2C8B-4DE5-94D3-BFA946F5F123}" presName="sibTrans" presStyleCnt="0"/>
      <dgm:spPr/>
    </dgm:pt>
    <dgm:pt modelId="{E5A22638-A652-4EAD-8269-8372E724F58C}" type="pres">
      <dgm:prSet presAssocID="{20769E85-656F-4FE5-8000-DCD05785809E}" presName="compNode" presStyleCnt="0"/>
      <dgm:spPr/>
    </dgm:pt>
    <dgm:pt modelId="{93CA4D71-D5D0-42DB-8478-E70C3C884163}" type="pres">
      <dgm:prSet presAssocID="{20769E85-656F-4FE5-8000-DCD05785809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oud"/>
        </a:ext>
      </dgm:extLst>
    </dgm:pt>
    <dgm:pt modelId="{FE35A303-EBCA-48E5-9685-1F2086AAA8F8}" type="pres">
      <dgm:prSet presAssocID="{20769E85-656F-4FE5-8000-DCD05785809E}" presName="iconSpace" presStyleCnt="0"/>
      <dgm:spPr/>
    </dgm:pt>
    <dgm:pt modelId="{B689668F-B5AB-4EFD-BD46-841E6C1016C3}" type="pres">
      <dgm:prSet presAssocID="{20769E85-656F-4FE5-8000-DCD05785809E}" presName="parTx" presStyleLbl="revTx" presStyleIdx="8" presStyleCnt="10">
        <dgm:presLayoutVars>
          <dgm:chMax val="0"/>
          <dgm:chPref val="0"/>
        </dgm:presLayoutVars>
      </dgm:prSet>
      <dgm:spPr/>
    </dgm:pt>
    <dgm:pt modelId="{81B0BD00-F4FA-44FF-BF06-3C19321ED39E}" type="pres">
      <dgm:prSet presAssocID="{20769E85-656F-4FE5-8000-DCD05785809E}" presName="txSpace" presStyleCnt="0"/>
      <dgm:spPr/>
    </dgm:pt>
    <dgm:pt modelId="{BE75DBD5-3181-40CB-A5F1-1B29EB92A63C}" type="pres">
      <dgm:prSet presAssocID="{20769E85-656F-4FE5-8000-DCD05785809E}" presName="desTx" presStyleLbl="revTx" presStyleIdx="9" presStyleCnt="10">
        <dgm:presLayoutVars/>
      </dgm:prSet>
      <dgm:spPr/>
    </dgm:pt>
  </dgm:ptLst>
  <dgm:cxnLst>
    <dgm:cxn modelId="{9410210E-6476-4915-9D91-DBB24CF1AC24}" type="presOf" srcId="{6EE744AF-3169-4264-B3E8-5C08ECE464B0}" destId="{CAFD0DF5-57C9-4A06-B04C-066BCA598EDD}" srcOrd="0" destOrd="2" presId="urn:microsoft.com/office/officeart/2018/2/layout/IconLabelDescriptionList"/>
    <dgm:cxn modelId="{D7027719-D337-4513-8634-E4A9D4EB06C7}" srcId="{28642622-2F65-4701-833C-66399162D0A5}" destId="{0ACA3B75-C90F-4228-979E-0E1882C96148}" srcOrd="1" destOrd="0" parTransId="{E5D7E06A-07AB-4334-98D5-DD0F0D54B78F}" sibTransId="{2A47EAA4-9CE4-4085-9DFE-8362BDE555AC}"/>
    <dgm:cxn modelId="{5CA09D23-5375-4EC7-8BFF-5BF772C25BA8}" srcId="{49CE568F-8B0C-4155-AF02-02EF88EA2009}" destId="{AE9F7A15-4FCB-499C-A2D4-D20ECB5BB31E}" srcOrd="0" destOrd="0" parTransId="{260D0EA4-2C19-4EEB-8A11-4AC77D45705C}" sibTransId="{C1A78F7B-62EA-4E27-96BC-DBC051279E36}"/>
    <dgm:cxn modelId="{26AECA25-FDF6-4768-A179-8F05EA7980CB}" type="presOf" srcId="{57D47709-D5F9-4B05-8CF9-6DEEF3B56560}" destId="{5516FB89-AD31-4EDC-9899-EF974F8E83D7}" srcOrd="0" destOrd="0" presId="urn:microsoft.com/office/officeart/2018/2/layout/IconLabelDescriptionList"/>
    <dgm:cxn modelId="{C579F628-AE62-4541-8D18-340AA6972436}" type="presOf" srcId="{7CEF99F2-D022-4500-9544-996334320D2F}" destId="{BE75DBD5-3181-40CB-A5F1-1B29EB92A63C}" srcOrd="0" destOrd="1" presId="urn:microsoft.com/office/officeart/2018/2/layout/IconLabelDescriptionList"/>
    <dgm:cxn modelId="{116BA237-F801-4D5D-9DD6-3FCE722CA2F5}" type="presOf" srcId="{D4446791-1D1C-48DC-A914-46CCDA4CB32E}" destId="{1D467669-0DCA-4DC8-BF5B-10C0CE0FA9FC}" srcOrd="0" destOrd="1" presId="urn:microsoft.com/office/officeart/2018/2/layout/IconLabelDescriptionList"/>
    <dgm:cxn modelId="{A3E2ED3C-81E2-41F4-986E-0F0BE988DC7C}" srcId="{A0FE3AF1-D2A1-45B3-853E-89B99203A5FD}" destId="{28642622-2F65-4701-833C-66399162D0A5}" srcOrd="0" destOrd="0" parTransId="{F31C4242-1241-4AC9-95DB-E43B9C6653B5}" sibTransId="{74C060AC-FAC5-4D26-BC81-D096294C9BCC}"/>
    <dgm:cxn modelId="{674E3640-96B7-46F3-93C6-FB4D9F9F4713}" srcId="{49CE568F-8B0C-4155-AF02-02EF88EA2009}" destId="{6C6C4E01-58DB-4DDB-BC4C-4B9CB56713DD}" srcOrd="1" destOrd="0" parTransId="{0EB7B9A2-3786-499F-90AE-6B715F550B91}" sibTransId="{5D465CED-79BE-4685-9A1D-B5EBEBF108D5}"/>
    <dgm:cxn modelId="{65454A63-072A-4818-A9DC-EA245590938B}" type="presOf" srcId="{68D0B585-D6A6-4D4C-AE32-1571E2FE0834}" destId="{CAFD0DF5-57C9-4A06-B04C-066BCA598EDD}" srcOrd="0" destOrd="0" presId="urn:microsoft.com/office/officeart/2018/2/layout/IconLabelDescriptionList"/>
    <dgm:cxn modelId="{A5C23745-A16C-410E-8C8B-B962F63F4E04}" type="presOf" srcId="{03EBE5AE-7E66-407B-8558-4F3EE09B4E5C}" destId="{F0B0BE38-F86B-42EC-BDA7-AD30B782A931}" srcOrd="0" destOrd="0" presId="urn:microsoft.com/office/officeart/2018/2/layout/IconLabelDescriptionList"/>
    <dgm:cxn modelId="{303E574D-F486-4DE8-8DFF-4F90BFC928CB}" type="presOf" srcId="{737D2EDB-0A20-49E4-88BA-258939F17CF0}" destId="{6FA0CDB3-DAFD-4748-8543-0B5EBF08CB18}" srcOrd="0" destOrd="0" presId="urn:microsoft.com/office/officeart/2018/2/layout/IconLabelDescriptionList"/>
    <dgm:cxn modelId="{863ACC4D-FEE7-4248-BF13-287A0CCFD5C6}" type="presOf" srcId="{20769E85-656F-4FE5-8000-DCD05785809E}" destId="{B689668F-B5AB-4EFD-BD46-841E6C1016C3}" srcOrd="0" destOrd="0" presId="urn:microsoft.com/office/officeart/2018/2/layout/IconLabelDescriptionList"/>
    <dgm:cxn modelId="{B8129C50-4068-4C38-AE0A-FC630BEE242D}" type="presOf" srcId="{28642622-2F65-4701-833C-66399162D0A5}" destId="{5ADA4A8C-714C-4B65-B973-7FA6982B90EF}" srcOrd="0" destOrd="0" presId="urn:microsoft.com/office/officeart/2018/2/layout/IconLabelDescriptionList"/>
    <dgm:cxn modelId="{D90FD571-9153-44BF-B375-49EA426CF5F0}" type="presOf" srcId="{A0FE3AF1-D2A1-45B3-853E-89B99203A5FD}" destId="{6905C7CF-484D-455A-B946-E25DEE68F305}" srcOrd="0" destOrd="0" presId="urn:microsoft.com/office/officeart/2018/2/layout/IconLabelDescriptionList"/>
    <dgm:cxn modelId="{0368DD58-CBE2-4C9C-9563-233171B49BCA}" type="presOf" srcId="{FB324526-C7FD-4950-B6C6-15F99276D599}" destId="{1D467669-0DCA-4DC8-BF5B-10C0CE0FA9FC}" srcOrd="0" destOrd="2" presId="urn:microsoft.com/office/officeart/2018/2/layout/IconLabelDescriptionList"/>
    <dgm:cxn modelId="{D9EBE678-861B-46C1-9621-A8A29E4912A1}" srcId="{03EBE5AE-7E66-407B-8558-4F3EE09B4E5C}" destId="{737D2EDB-0A20-49E4-88BA-258939F17CF0}" srcOrd="0" destOrd="0" parTransId="{BC0DBAB3-EC2F-49F0-94C9-E3C91D62A340}" sibTransId="{A98490F8-5AE9-4FE5-B0F9-7E10E2A69928}"/>
    <dgm:cxn modelId="{5A3BA159-8C24-46A5-B126-2E14B0C81899}" type="presOf" srcId="{6C6C4E01-58DB-4DDB-BC4C-4B9CB56713DD}" destId="{F8D54C1D-75C2-428D-9FDE-C3F3D4338F3A}" srcOrd="0" destOrd="1" presId="urn:microsoft.com/office/officeart/2018/2/layout/IconLabelDescriptionList"/>
    <dgm:cxn modelId="{FD7DC979-709A-4DE1-B2E1-C6AFDAA20CA1}" srcId="{A0FE3AF1-D2A1-45B3-853E-89B99203A5FD}" destId="{57D47709-D5F9-4B05-8CF9-6DEEF3B56560}" srcOrd="3" destOrd="0" parTransId="{1EAF6D46-01E7-4774-BE64-9A23760EE067}" sibTransId="{6496EFD4-2C8B-4DE5-94D3-BFA946F5F123}"/>
    <dgm:cxn modelId="{C579EA7B-74E1-42D1-9FB3-4530E99291FF}" srcId="{A0FE3AF1-D2A1-45B3-853E-89B99203A5FD}" destId="{03EBE5AE-7E66-407B-8558-4F3EE09B4E5C}" srcOrd="2" destOrd="0" parTransId="{9A1E01AE-4288-4BEE-81A2-F47C51112A3A}" sibTransId="{B70ADDDF-70F6-40AF-B4A8-3C47F23D2C31}"/>
    <dgm:cxn modelId="{6B4C4B83-F279-4884-B44F-B721E49B0CBA}" type="presOf" srcId="{489A4A86-D4F6-4AAA-A726-7CC73A6DA2F7}" destId="{6FA0CDB3-DAFD-4748-8543-0B5EBF08CB18}" srcOrd="0" destOrd="1" presId="urn:microsoft.com/office/officeart/2018/2/layout/IconLabelDescriptionList"/>
    <dgm:cxn modelId="{A8143F87-E8F3-4E49-AD6E-EDEB27256E7A}" type="presOf" srcId="{D5FD2D78-9B7D-4BF4-BE95-867AB87D2E69}" destId="{BE75DBD5-3181-40CB-A5F1-1B29EB92A63C}" srcOrd="0" destOrd="0" presId="urn:microsoft.com/office/officeart/2018/2/layout/IconLabelDescriptionList"/>
    <dgm:cxn modelId="{01B0CE90-5760-4BFD-8870-2A7D150C57C3}" srcId="{57D47709-D5F9-4B05-8CF9-6DEEF3B56560}" destId="{FB324526-C7FD-4950-B6C6-15F99276D599}" srcOrd="2" destOrd="0" parTransId="{53473D68-0B3B-4930-B711-572A634CDA03}" sibTransId="{B702EEA6-17E8-479E-ACF7-03A678930449}"/>
    <dgm:cxn modelId="{D03FC391-5597-42DE-A760-95A278FE0D41}" srcId="{20769E85-656F-4FE5-8000-DCD05785809E}" destId="{D5FD2D78-9B7D-4BF4-BE95-867AB87D2E69}" srcOrd="0" destOrd="0" parTransId="{C6646CFA-D185-418C-A6BF-1A3FF9AB7C37}" sibTransId="{7185BF17-3324-4D50-9798-A07D4EAD14A1}"/>
    <dgm:cxn modelId="{1F182096-E679-4CAD-BF7B-511AF3ECE93F}" srcId="{28642622-2F65-4701-833C-66399162D0A5}" destId="{6EE744AF-3169-4264-B3E8-5C08ECE464B0}" srcOrd="2" destOrd="0" parTransId="{9D33FEDB-22FA-4B0B-9CC8-D31CC1244D06}" sibTransId="{DD441BFE-7A45-40F8-B13F-C6548D41E6F4}"/>
    <dgm:cxn modelId="{F37D6199-C4B8-4472-86ED-312558D85F8E}" srcId="{A0FE3AF1-D2A1-45B3-853E-89B99203A5FD}" destId="{20769E85-656F-4FE5-8000-DCD05785809E}" srcOrd="4" destOrd="0" parTransId="{DB2D8686-340E-4906-9521-C3FC8AB2B448}" sibTransId="{ED407D97-C960-4478-B853-4A94B4DE84FF}"/>
    <dgm:cxn modelId="{55E7CE9B-E8E4-41D5-96AA-E20FEA29549F}" srcId="{57D47709-D5F9-4B05-8CF9-6DEEF3B56560}" destId="{D4446791-1D1C-48DC-A914-46CCDA4CB32E}" srcOrd="1" destOrd="0" parTransId="{2785744F-BB1B-4D4F-996E-ACF8DC7EC677}" sibTransId="{189BE060-3918-4B0A-8F9B-34F2F4C5FB64}"/>
    <dgm:cxn modelId="{9679549E-2B45-4715-85C5-C8E819999508}" type="presOf" srcId="{AF2623ED-2F5E-4AA4-8B91-9CD539AD9E9F}" destId="{1D467669-0DCA-4DC8-BF5B-10C0CE0FA9FC}" srcOrd="0" destOrd="0" presId="urn:microsoft.com/office/officeart/2018/2/layout/IconLabelDescriptionList"/>
    <dgm:cxn modelId="{F1DADBA8-EFA3-4333-9A7D-59424D08F0EF}" srcId="{57D47709-D5F9-4B05-8CF9-6DEEF3B56560}" destId="{1D8B8FE0-865E-4837-BD52-7C3E7AEE1CD0}" srcOrd="3" destOrd="0" parTransId="{D3612774-3272-4E49-8F6D-2F4A3D276033}" sibTransId="{51C40136-BEF3-45CB-88A6-1ED84988AC33}"/>
    <dgm:cxn modelId="{AA3810AC-56C3-4E41-AEBA-7A280C8EA907}" type="presOf" srcId="{49CE568F-8B0C-4155-AF02-02EF88EA2009}" destId="{DBBD99DE-4F0C-400A-B1E7-3AF013E10A72}" srcOrd="0" destOrd="0" presId="urn:microsoft.com/office/officeart/2018/2/layout/IconLabelDescriptionList"/>
    <dgm:cxn modelId="{B36ED2B5-8315-4CCC-8E5F-232A6349EC14}" type="presOf" srcId="{1D8B8FE0-865E-4837-BD52-7C3E7AEE1CD0}" destId="{1D467669-0DCA-4DC8-BF5B-10C0CE0FA9FC}" srcOrd="0" destOrd="3" presId="urn:microsoft.com/office/officeart/2018/2/layout/IconLabelDescriptionList"/>
    <dgm:cxn modelId="{EE03CDC9-3A1B-43AA-902E-1E518C840FF6}" type="presOf" srcId="{0ACA3B75-C90F-4228-979E-0E1882C96148}" destId="{CAFD0DF5-57C9-4A06-B04C-066BCA598EDD}" srcOrd="0" destOrd="1" presId="urn:microsoft.com/office/officeart/2018/2/layout/IconLabelDescriptionList"/>
    <dgm:cxn modelId="{D03EB2CC-C0FD-484B-8032-4BA68E65FA2B}" srcId="{57D47709-D5F9-4B05-8CF9-6DEEF3B56560}" destId="{AF2623ED-2F5E-4AA4-8B91-9CD539AD9E9F}" srcOrd="0" destOrd="0" parTransId="{39F51B77-8148-4974-94F2-047B1BDBED56}" sibTransId="{4AE3AFB7-3A0A-4D5B-B547-F21FD146ACD7}"/>
    <dgm:cxn modelId="{8A556FD3-80C9-4961-B74B-51BD9E781209}" srcId="{A0FE3AF1-D2A1-45B3-853E-89B99203A5FD}" destId="{49CE568F-8B0C-4155-AF02-02EF88EA2009}" srcOrd="1" destOrd="0" parTransId="{CDBF49B6-280D-4956-81D2-55A9260F4B5C}" sibTransId="{1655B8AD-C396-472A-8197-2E65E3025D88}"/>
    <dgm:cxn modelId="{365FD9DA-DDE7-40CD-AED9-8D3FCA69E50C}" type="presOf" srcId="{AE9F7A15-4FCB-499C-A2D4-D20ECB5BB31E}" destId="{F8D54C1D-75C2-428D-9FDE-C3F3D4338F3A}" srcOrd="0" destOrd="0" presId="urn:microsoft.com/office/officeart/2018/2/layout/IconLabelDescriptionList"/>
    <dgm:cxn modelId="{FDEB77E2-98A0-41F0-8A20-6FE1B680F554}" srcId="{28642622-2F65-4701-833C-66399162D0A5}" destId="{68D0B585-D6A6-4D4C-AE32-1571E2FE0834}" srcOrd="0" destOrd="0" parTransId="{3F84436F-13C4-4295-AF20-788D52B5DD7C}" sibTransId="{AFAAFA7B-41F9-4ECF-987B-6D465B1A397B}"/>
    <dgm:cxn modelId="{D67858EC-937B-4E37-A9DD-9C65E0CB2616}" srcId="{03EBE5AE-7E66-407B-8558-4F3EE09B4E5C}" destId="{489A4A86-D4F6-4AAA-A726-7CC73A6DA2F7}" srcOrd="1" destOrd="0" parTransId="{C3135160-24B3-4E09-9F20-31D12DFF1239}" sibTransId="{0B497229-420E-4F3F-8251-BA7C2704B21A}"/>
    <dgm:cxn modelId="{5E2262F3-C4F4-4BFE-A5CD-F83F84B018BE}" srcId="{20769E85-656F-4FE5-8000-DCD05785809E}" destId="{7CEF99F2-D022-4500-9544-996334320D2F}" srcOrd="1" destOrd="0" parTransId="{717BC45C-6634-4EDC-8D55-7530DCA4EF91}" sibTransId="{552D24A5-8161-4A83-A85E-E714807D15C2}"/>
    <dgm:cxn modelId="{1CEDD3C2-F5EF-4F75-AA12-5B906361985A}" type="presParOf" srcId="{6905C7CF-484D-455A-B946-E25DEE68F305}" destId="{931EAF3F-D9C6-45BA-9C0C-9FEE410F0021}" srcOrd="0" destOrd="0" presId="urn:microsoft.com/office/officeart/2018/2/layout/IconLabelDescriptionList"/>
    <dgm:cxn modelId="{B093B607-53E2-4C30-9B23-E36FF362FE85}" type="presParOf" srcId="{931EAF3F-D9C6-45BA-9C0C-9FEE410F0021}" destId="{9019E66E-8A15-4D70-832B-B22363B74A49}" srcOrd="0" destOrd="0" presId="urn:microsoft.com/office/officeart/2018/2/layout/IconLabelDescriptionList"/>
    <dgm:cxn modelId="{A9DFA885-4806-4E52-9640-E987D6734FC5}" type="presParOf" srcId="{931EAF3F-D9C6-45BA-9C0C-9FEE410F0021}" destId="{EEC32B31-C430-45B3-B91B-556C72826482}" srcOrd="1" destOrd="0" presId="urn:microsoft.com/office/officeart/2018/2/layout/IconLabelDescriptionList"/>
    <dgm:cxn modelId="{61BCBA00-14C0-4397-8759-2FBF51EF548F}" type="presParOf" srcId="{931EAF3F-D9C6-45BA-9C0C-9FEE410F0021}" destId="{5ADA4A8C-714C-4B65-B973-7FA6982B90EF}" srcOrd="2" destOrd="0" presId="urn:microsoft.com/office/officeart/2018/2/layout/IconLabelDescriptionList"/>
    <dgm:cxn modelId="{FDFB2A80-1655-4389-8266-D71061613125}" type="presParOf" srcId="{931EAF3F-D9C6-45BA-9C0C-9FEE410F0021}" destId="{ACDBE42B-064E-4A31-BC09-D93818200EE0}" srcOrd="3" destOrd="0" presId="urn:microsoft.com/office/officeart/2018/2/layout/IconLabelDescriptionList"/>
    <dgm:cxn modelId="{8A0CC4DF-0E5E-42C2-8099-BF7DB616BE1D}" type="presParOf" srcId="{931EAF3F-D9C6-45BA-9C0C-9FEE410F0021}" destId="{CAFD0DF5-57C9-4A06-B04C-066BCA598EDD}" srcOrd="4" destOrd="0" presId="urn:microsoft.com/office/officeart/2018/2/layout/IconLabelDescriptionList"/>
    <dgm:cxn modelId="{BADE8BE6-C9A9-43DC-9E64-8F23288090D3}" type="presParOf" srcId="{6905C7CF-484D-455A-B946-E25DEE68F305}" destId="{83B544B4-6E66-48A8-B5D5-806B12487991}" srcOrd="1" destOrd="0" presId="urn:microsoft.com/office/officeart/2018/2/layout/IconLabelDescriptionList"/>
    <dgm:cxn modelId="{B9122B37-AD41-4536-BD34-010222AC6859}" type="presParOf" srcId="{6905C7CF-484D-455A-B946-E25DEE68F305}" destId="{88409DE3-1EDE-489C-A2FC-2CDFE40BC17E}" srcOrd="2" destOrd="0" presId="urn:microsoft.com/office/officeart/2018/2/layout/IconLabelDescriptionList"/>
    <dgm:cxn modelId="{2F028E33-D391-40CC-87F0-1B3D0AA34AFB}" type="presParOf" srcId="{88409DE3-1EDE-489C-A2FC-2CDFE40BC17E}" destId="{E7825452-07C0-4B31-9692-7D53A0F095EC}" srcOrd="0" destOrd="0" presId="urn:microsoft.com/office/officeart/2018/2/layout/IconLabelDescriptionList"/>
    <dgm:cxn modelId="{8466D6D0-FE2F-4C75-AAE7-7573D35CF8A7}" type="presParOf" srcId="{88409DE3-1EDE-489C-A2FC-2CDFE40BC17E}" destId="{E0ED5884-F79B-4CDB-B1A3-BF3BA9BFEA28}" srcOrd="1" destOrd="0" presId="urn:microsoft.com/office/officeart/2018/2/layout/IconLabelDescriptionList"/>
    <dgm:cxn modelId="{E85681CB-0334-439E-B140-E385FB9BC7AF}" type="presParOf" srcId="{88409DE3-1EDE-489C-A2FC-2CDFE40BC17E}" destId="{DBBD99DE-4F0C-400A-B1E7-3AF013E10A72}" srcOrd="2" destOrd="0" presId="urn:microsoft.com/office/officeart/2018/2/layout/IconLabelDescriptionList"/>
    <dgm:cxn modelId="{33BCFC56-C7BD-4EFB-8957-7F873423F9D1}" type="presParOf" srcId="{88409DE3-1EDE-489C-A2FC-2CDFE40BC17E}" destId="{4164417E-2B28-4A06-888A-BEDE5120F79C}" srcOrd="3" destOrd="0" presId="urn:microsoft.com/office/officeart/2018/2/layout/IconLabelDescriptionList"/>
    <dgm:cxn modelId="{1A30FEE4-3708-46DE-A4C2-C2EB9448BE33}" type="presParOf" srcId="{88409DE3-1EDE-489C-A2FC-2CDFE40BC17E}" destId="{F8D54C1D-75C2-428D-9FDE-C3F3D4338F3A}" srcOrd="4" destOrd="0" presId="urn:microsoft.com/office/officeart/2018/2/layout/IconLabelDescriptionList"/>
    <dgm:cxn modelId="{30161DEB-C25D-4B0A-AC92-B5AEAE144529}" type="presParOf" srcId="{6905C7CF-484D-455A-B946-E25DEE68F305}" destId="{B2A6A34E-BA2F-414E-8610-2EF44518AA3B}" srcOrd="3" destOrd="0" presId="urn:microsoft.com/office/officeart/2018/2/layout/IconLabelDescriptionList"/>
    <dgm:cxn modelId="{11EAF6F0-5038-4CDB-8039-5CB10DC0E9B7}" type="presParOf" srcId="{6905C7CF-484D-455A-B946-E25DEE68F305}" destId="{B5841A3F-E01A-445B-B21A-9C7A292D743C}" srcOrd="4" destOrd="0" presId="urn:microsoft.com/office/officeart/2018/2/layout/IconLabelDescriptionList"/>
    <dgm:cxn modelId="{9F09EAB3-59EA-411F-923D-F2CC1B315898}" type="presParOf" srcId="{B5841A3F-E01A-445B-B21A-9C7A292D743C}" destId="{84201C7A-FFE1-42C8-B30A-6219799DB6DA}" srcOrd="0" destOrd="0" presId="urn:microsoft.com/office/officeart/2018/2/layout/IconLabelDescriptionList"/>
    <dgm:cxn modelId="{FBD2D1BA-749C-492F-B3B4-C8E7FC6A05C2}" type="presParOf" srcId="{B5841A3F-E01A-445B-B21A-9C7A292D743C}" destId="{77340B7B-1D37-46C0-B72E-247EFE5B5C5B}" srcOrd="1" destOrd="0" presId="urn:microsoft.com/office/officeart/2018/2/layout/IconLabelDescriptionList"/>
    <dgm:cxn modelId="{6A6DBAF6-711E-43A9-90CA-99E40E21F9F7}" type="presParOf" srcId="{B5841A3F-E01A-445B-B21A-9C7A292D743C}" destId="{F0B0BE38-F86B-42EC-BDA7-AD30B782A931}" srcOrd="2" destOrd="0" presId="urn:microsoft.com/office/officeart/2018/2/layout/IconLabelDescriptionList"/>
    <dgm:cxn modelId="{F6FCB598-C4A3-4D44-9BFB-F01CC8792F7D}" type="presParOf" srcId="{B5841A3F-E01A-445B-B21A-9C7A292D743C}" destId="{5149EBA2-DE0B-4883-BC4F-CA87D2B8C7EE}" srcOrd="3" destOrd="0" presId="urn:microsoft.com/office/officeart/2018/2/layout/IconLabelDescriptionList"/>
    <dgm:cxn modelId="{FABB8882-5F14-444D-AE95-9B9424FE07E9}" type="presParOf" srcId="{B5841A3F-E01A-445B-B21A-9C7A292D743C}" destId="{6FA0CDB3-DAFD-4748-8543-0B5EBF08CB18}" srcOrd="4" destOrd="0" presId="urn:microsoft.com/office/officeart/2018/2/layout/IconLabelDescriptionList"/>
    <dgm:cxn modelId="{C1441BD5-37DE-4D91-BC82-D60E11C0972E}" type="presParOf" srcId="{6905C7CF-484D-455A-B946-E25DEE68F305}" destId="{A27C2E60-83B7-4791-894E-C642A0E3F33F}" srcOrd="5" destOrd="0" presId="urn:microsoft.com/office/officeart/2018/2/layout/IconLabelDescriptionList"/>
    <dgm:cxn modelId="{F343F297-F7FE-43F5-B71F-C3713E8C43A1}" type="presParOf" srcId="{6905C7CF-484D-455A-B946-E25DEE68F305}" destId="{A3F12F79-3BCC-47C8-97EC-574E85F17D29}" srcOrd="6" destOrd="0" presId="urn:microsoft.com/office/officeart/2018/2/layout/IconLabelDescriptionList"/>
    <dgm:cxn modelId="{EE2E890A-B330-4BCB-9480-ACFE255EBDB9}" type="presParOf" srcId="{A3F12F79-3BCC-47C8-97EC-574E85F17D29}" destId="{595E2F2C-4D8E-4DF5-92DF-72B314B98A3A}" srcOrd="0" destOrd="0" presId="urn:microsoft.com/office/officeart/2018/2/layout/IconLabelDescriptionList"/>
    <dgm:cxn modelId="{78F7FA81-C4D2-4B16-B7F4-B9A954FCD7AB}" type="presParOf" srcId="{A3F12F79-3BCC-47C8-97EC-574E85F17D29}" destId="{01B12B5B-0BA3-47B8-B73C-407A37517AC2}" srcOrd="1" destOrd="0" presId="urn:microsoft.com/office/officeart/2018/2/layout/IconLabelDescriptionList"/>
    <dgm:cxn modelId="{B7FF3429-9C1F-461A-A3D9-EC3CFDDB8BFE}" type="presParOf" srcId="{A3F12F79-3BCC-47C8-97EC-574E85F17D29}" destId="{5516FB89-AD31-4EDC-9899-EF974F8E83D7}" srcOrd="2" destOrd="0" presId="urn:microsoft.com/office/officeart/2018/2/layout/IconLabelDescriptionList"/>
    <dgm:cxn modelId="{34100CBC-E7B3-4D44-B3C9-B1F0B1E30765}" type="presParOf" srcId="{A3F12F79-3BCC-47C8-97EC-574E85F17D29}" destId="{3B260171-B8E9-4733-9473-EB34FD49E6C1}" srcOrd="3" destOrd="0" presId="urn:microsoft.com/office/officeart/2018/2/layout/IconLabelDescriptionList"/>
    <dgm:cxn modelId="{05F250B6-141D-40CC-B2ED-9336D39B30D6}" type="presParOf" srcId="{A3F12F79-3BCC-47C8-97EC-574E85F17D29}" destId="{1D467669-0DCA-4DC8-BF5B-10C0CE0FA9FC}" srcOrd="4" destOrd="0" presId="urn:microsoft.com/office/officeart/2018/2/layout/IconLabelDescriptionList"/>
    <dgm:cxn modelId="{E96228C1-30E0-4FD5-9031-15D6EB276DBD}" type="presParOf" srcId="{6905C7CF-484D-455A-B946-E25DEE68F305}" destId="{D84606AB-8A84-4615-A47E-26C80BDFDE57}" srcOrd="7" destOrd="0" presId="urn:microsoft.com/office/officeart/2018/2/layout/IconLabelDescriptionList"/>
    <dgm:cxn modelId="{8AF8E13D-22BF-4025-95EF-17332098C68D}" type="presParOf" srcId="{6905C7CF-484D-455A-B946-E25DEE68F305}" destId="{E5A22638-A652-4EAD-8269-8372E724F58C}" srcOrd="8" destOrd="0" presId="urn:microsoft.com/office/officeart/2018/2/layout/IconLabelDescriptionList"/>
    <dgm:cxn modelId="{0B2D9935-E74F-4713-9B1C-22F4DF427ED9}" type="presParOf" srcId="{E5A22638-A652-4EAD-8269-8372E724F58C}" destId="{93CA4D71-D5D0-42DB-8478-E70C3C884163}" srcOrd="0" destOrd="0" presId="urn:microsoft.com/office/officeart/2018/2/layout/IconLabelDescriptionList"/>
    <dgm:cxn modelId="{AFF2A1AA-8110-4568-A9BE-0EBF22FCCA85}" type="presParOf" srcId="{E5A22638-A652-4EAD-8269-8372E724F58C}" destId="{FE35A303-EBCA-48E5-9685-1F2086AAA8F8}" srcOrd="1" destOrd="0" presId="urn:microsoft.com/office/officeart/2018/2/layout/IconLabelDescriptionList"/>
    <dgm:cxn modelId="{D600501E-B1BE-4B5E-9F74-47617DF152E2}" type="presParOf" srcId="{E5A22638-A652-4EAD-8269-8372E724F58C}" destId="{B689668F-B5AB-4EFD-BD46-841E6C1016C3}" srcOrd="2" destOrd="0" presId="urn:microsoft.com/office/officeart/2018/2/layout/IconLabelDescriptionList"/>
    <dgm:cxn modelId="{EA02F32E-337C-4C3E-BE56-867E6F6ADF28}" type="presParOf" srcId="{E5A22638-A652-4EAD-8269-8372E724F58C}" destId="{81B0BD00-F4FA-44FF-BF06-3C19321ED39E}" srcOrd="3" destOrd="0" presId="urn:microsoft.com/office/officeart/2018/2/layout/IconLabelDescriptionList"/>
    <dgm:cxn modelId="{686346F5-E712-46CC-8526-F5377A560FEC}" type="presParOf" srcId="{E5A22638-A652-4EAD-8269-8372E724F58C}" destId="{BE75DBD5-3181-40CB-A5F1-1B29EB92A63C}"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D22729-A68D-4C58-9921-304B2105BC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E8807B6-7692-4FC8-85AF-946FC0FB286C}">
      <dgm:prSet/>
      <dgm:spPr/>
      <dgm:t>
        <a:bodyPr/>
        <a:lstStyle/>
        <a:p>
          <a:r>
            <a:rPr lang="en-US"/>
            <a:t>What is Data Drift</a:t>
          </a:r>
        </a:p>
      </dgm:t>
    </dgm:pt>
    <dgm:pt modelId="{3AF8DECF-8D40-4E21-A735-01C70D4C5611}" type="parTrans" cxnId="{606F720B-8535-4275-9121-A505EC41A885}">
      <dgm:prSet/>
      <dgm:spPr/>
      <dgm:t>
        <a:bodyPr/>
        <a:lstStyle/>
        <a:p>
          <a:endParaRPr lang="en-US"/>
        </a:p>
      </dgm:t>
    </dgm:pt>
    <dgm:pt modelId="{961DD1ED-5786-460F-9D7A-7D348B0C7ECA}" type="sibTrans" cxnId="{606F720B-8535-4275-9121-A505EC41A885}">
      <dgm:prSet/>
      <dgm:spPr/>
      <dgm:t>
        <a:bodyPr/>
        <a:lstStyle/>
        <a:p>
          <a:endParaRPr lang="en-US"/>
        </a:p>
      </dgm:t>
    </dgm:pt>
    <dgm:pt modelId="{29E9AB56-F956-40B7-AF0B-3B426023ED06}">
      <dgm:prSet/>
      <dgm:spPr/>
      <dgm:t>
        <a:bodyPr/>
        <a:lstStyle/>
        <a:p>
          <a:r>
            <a:rPr lang="en-US"/>
            <a:t>Drift contribution of all features in the model</a:t>
          </a:r>
        </a:p>
      </dgm:t>
    </dgm:pt>
    <dgm:pt modelId="{D8518DA2-68C6-4504-B3CA-33FA96190C96}" type="parTrans" cxnId="{281FFB9D-BD81-4938-BE6E-C5067C4D8727}">
      <dgm:prSet/>
      <dgm:spPr/>
      <dgm:t>
        <a:bodyPr/>
        <a:lstStyle/>
        <a:p>
          <a:endParaRPr lang="en-US"/>
        </a:p>
      </dgm:t>
    </dgm:pt>
    <dgm:pt modelId="{757236D2-1DA4-48CA-BAA5-04FF4F55DBCB}" type="sibTrans" cxnId="{281FFB9D-BD81-4938-BE6E-C5067C4D8727}">
      <dgm:prSet/>
      <dgm:spPr/>
      <dgm:t>
        <a:bodyPr/>
        <a:lstStyle/>
        <a:p>
          <a:endParaRPr lang="en-US"/>
        </a:p>
      </dgm:t>
    </dgm:pt>
    <dgm:pt modelId="{84C348FC-BC20-4ABB-8A22-9D1E27C223B1}">
      <dgm:prSet/>
      <dgm:spPr/>
      <dgm:t>
        <a:bodyPr/>
        <a:lstStyle/>
        <a:p>
          <a:r>
            <a:rPr lang="en-US"/>
            <a:t>access to raw training and inferencing data in AML workspace for further debugging </a:t>
          </a:r>
        </a:p>
      </dgm:t>
    </dgm:pt>
    <dgm:pt modelId="{74739F53-7181-45CD-B929-F895B411E3DB}" type="parTrans" cxnId="{84E88EDD-3326-4788-9249-DEB16B4744EF}">
      <dgm:prSet/>
      <dgm:spPr/>
      <dgm:t>
        <a:bodyPr/>
        <a:lstStyle/>
        <a:p>
          <a:endParaRPr lang="en-US"/>
        </a:p>
      </dgm:t>
    </dgm:pt>
    <dgm:pt modelId="{6389AEE3-7DD4-4CC1-84AD-B5FE9070A8AB}" type="sibTrans" cxnId="{84E88EDD-3326-4788-9249-DEB16B4744EF}">
      <dgm:prSet/>
      <dgm:spPr/>
      <dgm:t>
        <a:bodyPr/>
        <a:lstStyle/>
        <a:p>
          <a:endParaRPr lang="en-US"/>
        </a:p>
      </dgm:t>
    </dgm:pt>
    <dgm:pt modelId="{3961454D-360C-4D4F-AD24-993572DCC823}">
      <dgm:prSet/>
      <dgm:spPr/>
      <dgm:t>
        <a:bodyPr/>
        <a:lstStyle/>
        <a:p>
          <a:r>
            <a:rPr lang="en-US"/>
            <a:t>Configurable service with standard distance measures (e.g. </a:t>
          </a:r>
          <a:r>
            <a:rPr lang="en-US" err="1"/>
            <a:t>Kullback-Leibler</a:t>
          </a:r>
          <a:r>
            <a:rPr lang="en-US"/>
            <a:t>, </a:t>
          </a:r>
          <a:r>
            <a:rPr lang="en-US" err="1"/>
            <a:t>Battacharayata</a:t>
          </a:r>
          <a:r>
            <a:rPr lang="en-US"/>
            <a:t>)</a:t>
          </a:r>
        </a:p>
      </dgm:t>
    </dgm:pt>
    <dgm:pt modelId="{B109780F-2FE9-4B0C-AF32-8721CD224F22}" type="parTrans" cxnId="{A347A972-05E2-44F2-B214-E63A6513F7FD}">
      <dgm:prSet/>
      <dgm:spPr/>
      <dgm:t>
        <a:bodyPr/>
        <a:lstStyle/>
        <a:p>
          <a:endParaRPr lang="en-US"/>
        </a:p>
      </dgm:t>
    </dgm:pt>
    <dgm:pt modelId="{CF66CFF7-74C6-4185-9A53-0CD5B12C5F56}" type="sibTrans" cxnId="{A347A972-05E2-44F2-B214-E63A6513F7FD}">
      <dgm:prSet/>
      <dgm:spPr/>
      <dgm:t>
        <a:bodyPr/>
        <a:lstStyle/>
        <a:p>
          <a:endParaRPr lang="en-US"/>
        </a:p>
      </dgm:t>
    </dgm:pt>
    <dgm:pt modelId="{F5C93293-6C9F-4C01-A4DE-36963149E8AD}">
      <dgm:prSet/>
      <dgm:spPr/>
      <dgm:t>
        <a:bodyPr/>
        <a:lstStyle/>
        <a:p>
          <a:r>
            <a:rPr lang="en-US"/>
            <a:t>When data served to model in prod (inferencing stack) is different from the data that the model was trained on, it is called data drift</a:t>
          </a:r>
        </a:p>
      </dgm:t>
    </dgm:pt>
    <dgm:pt modelId="{C0387B2A-3B86-43B4-8061-1150AAD47394}" type="parTrans" cxnId="{C184C248-4355-4653-852C-13F439863C5C}">
      <dgm:prSet/>
      <dgm:spPr/>
      <dgm:t>
        <a:bodyPr/>
        <a:lstStyle/>
        <a:p>
          <a:endParaRPr lang="en-US"/>
        </a:p>
      </dgm:t>
    </dgm:pt>
    <dgm:pt modelId="{0E60291B-850C-4DAB-9F1A-3A8FABCF88CC}" type="sibTrans" cxnId="{C184C248-4355-4653-852C-13F439863C5C}">
      <dgm:prSet/>
      <dgm:spPr/>
      <dgm:t>
        <a:bodyPr/>
        <a:lstStyle/>
        <a:p>
          <a:endParaRPr lang="en-US"/>
        </a:p>
      </dgm:t>
    </dgm:pt>
    <dgm:pt modelId="{6A2458A0-B1B9-4FE7-9754-1411FC01BBE2}">
      <dgm:prSet/>
      <dgm:spPr/>
      <dgm:t>
        <a:bodyPr/>
        <a:lstStyle/>
        <a:p>
          <a:r>
            <a:rPr lang="en-US"/>
            <a:t>Why is Data Drift important</a:t>
          </a:r>
        </a:p>
      </dgm:t>
    </dgm:pt>
    <dgm:pt modelId="{F4DA05E8-F90C-4506-A690-B921730C0259}" type="parTrans" cxnId="{19D50CBF-23E2-4A00-96BC-4E621D86389B}">
      <dgm:prSet/>
      <dgm:spPr/>
      <dgm:t>
        <a:bodyPr/>
        <a:lstStyle/>
        <a:p>
          <a:endParaRPr lang="en-US"/>
        </a:p>
      </dgm:t>
    </dgm:pt>
    <dgm:pt modelId="{DF08F698-86BD-49A3-BF85-D6E6C93BCA2E}" type="sibTrans" cxnId="{19D50CBF-23E2-4A00-96BC-4E621D86389B}">
      <dgm:prSet/>
      <dgm:spPr/>
      <dgm:t>
        <a:bodyPr/>
        <a:lstStyle/>
        <a:p>
          <a:endParaRPr lang="en-US"/>
        </a:p>
      </dgm:t>
    </dgm:pt>
    <dgm:pt modelId="{AD9E45D5-3952-4CFD-949A-5A9D30F849CF}">
      <dgm:prSet/>
      <dgm:spPr/>
      <dgm:t>
        <a:bodyPr/>
        <a:lstStyle/>
        <a:p>
          <a:r>
            <a:rPr lang="en-US"/>
            <a:t>Data drift is one of the top reasons where model accuracy degrades in prod</a:t>
          </a:r>
        </a:p>
      </dgm:t>
    </dgm:pt>
    <dgm:pt modelId="{F45BE811-681A-4CFC-BB28-306D93E91A9A}" type="parTrans" cxnId="{98DC7053-7AAE-409E-A1F9-60FA9F8C5778}">
      <dgm:prSet/>
      <dgm:spPr/>
      <dgm:t>
        <a:bodyPr/>
        <a:lstStyle/>
        <a:p>
          <a:endParaRPr lang="en-US"/>
        </a:p>
      </dgm:t>
    </dgm:pt>
    <dgm:pt modelId="{4DB6B10C-50F8-440E-9506-28E975FA565D}" type="sibTrans" cxnId="{98DC7053-7AAE-409E-A1F9-60FA9F8C5778}">
      <dgm:prSet/>
      <dgm:spPr/>
      <dgm:t>
        <a:bodyPr/>
        <a:lstStyle/>
        <a:p>
          <a:endParaRPr lang="en-US"/>
        </a:p>
      </dgm:t>
    </dgm:pt>
    <dgm:pt modelId="{FCF9C62D-96C9-481B-8E02-68870A8DB27A}">
      <dgm:prSet/>
      <dgm:spPr/>
      <dgm:t>
        <a:bodyPr/>
        <a:lstStyle/>
        <a:p>
          <a:r>
            <a:rPr lang="en-US"/>
            <a:t>Time to detect data drift ranges from days to weeks</a:t>
          </a:r>
        </a:p>
      </dgm:t>
    </dgm:pt>
    <dgm:pt modelId="{9B2F6BA1-804F-44F4-AD0A-B87FC6312487}" type="parTrans" cxnId="{F80779EB-E111-4BE0-9FB5-9C63C7D2F9C3}">
      <dgm:prSet/>
      <dgm:spPr/>
      <dgm:t>
        <a:bodyPr/>
        <a:lstStyle/>
        <a:p>
          <a:endParaRPr lang="en-US"/>
        </a:p>
      </dgm:t>
    </dgm:pt>
    <dgm:pt modelId="{CBEDD4A7-CFA8-4121-B329-CB9CCD35B40C}" type="sibTrans" cxnId="{F80779EB-E111-4BE0-9FB5-9C63C7D2F9C3}">
      <dgm:prSet/>
      <dgm:spPr/>
      <dgm:t>
        <a:bodyPr/>
        <a:lstStyle/>
        <a:p>
          <a:endParaRPr lang="en-US"/>
        </a:p>
      </dgm:t>
    </dgm:pt>
    <dgm:pt modelId="{9E5E9F17-9CBA-4E3E-9B27-59469E1C5EF3}">
      <dgm:prSet/>
      <dgm:spPr/>
      <dgm:t>
        <a:bodyPr/>
        <a:lstStyle/>
        <a:p>
          <a:r>
            <a:rPr lang="en-US"/>
            <a:t>What can I expect from data drift service</a:t>
          </a:r>
        </a:p>
      </dgm:t>
    </dgm:pt>
    <dgm:pt modelId="{47D3972D-CA04-443D-B4CD-F7601E99EAF1}" type="parTrans" cxnId="{5586746C-9570-4094-8278-95D290E183CE}">
      <dgm:prSet/>
      <dgm:spPr/>
      <dgm:t>
        <a:bodyPr/>
        <a:lstStyle/>
        <a:p>
          <a:endParaRPr lang="en-US"/>
        </a:p>
      </dgm:t>
    </dgm:pt>
    <dgm:pt modelId="{2BFC7621-C3B1-44B1-B48C-15E5AFDD1C6B}" type="sibTrans" cxnId="{5586746C-9570-4094-8278-95D290E183CE}">
      <dgm:prSet/>
      <dgm:spPr/>
      <dgm:t>
        <a:bodyPr/>
        <a:lstStyle/>
        <a:p>
          <a:endParaRPr lang="en-US"/>
        </a:p>
      </dgm:t>
    </dgm:pt>
    <dgm:pt modelId="{E3EF01BC-108C-439A-9AE9-2DBFEBA1512C}">
      <dgm:prSet/>
      <dgm:spPr/>
      <dgm:t>
        <a:bodyPr/>
        <a:lstStyle/>
        <a:p>
          <a:r>
            <a:rPr lang="en-US"/>
            <a:t>Monitoring of drift through alerts, and visual indicators</a:t>
          </a:r>
        </a:p>
      </dgm:t>
    </dgm:pt>
    <dgm:pt modelId="{F5415BC7-3A99-42AB-A0C0-4FECB3A4EC68}" type="parTrans" cxnId="{692045E0-CC17-48CE-8314-03D293D5033A}">
      <dgm:prSet/>
      <dgm:spPr/>
      <dgm:t>
        <a:bodyPr/>
        <a:lstStyle/>
        <a:p>
          <a:endParaRPr lang="en-US"/>
        </a:p>
      </dgm:t>
    </dgm:pt>
    <dgm:pt modelId="{FCEF7530-24FB-45D0-BDDC-656B399F1BE4}" type="sibTrans" cxnId="{692045E0-CC17-48CE-8314-03D293D5033A}">
      <dgm:prSet/>
      <dgm:spPr/>
      <dgm:t>
        <a:bodyPr/>
        <a:lstStyle/>
        <a:p>
          <a:endParaRPr lang="en-US"/>
        </a:p>
      </dgm:t>
    </dgm:pt>
    <dgm:pt modelId="{D29050CA-3555-49AC-BE5A-7D2005BDDF91}">
      <dgm:prSet/>
      <dgm:spPr/>
      <dgm:t>
        <a:bodyPr/>
        <a:lstStyle/>
        <a:p>
          <a:endParaRPr lang="en-US"/>
        </a:p>
      </dgm:t>
    </dgm:pt>
    <dgm:pt modelId="{39EAE153-DEA7-499E-9ADD-5F3E0FD8A0DD}" type="parTrans" cxnId="{2CA5C769-78A1-4576-8D4B-02EABB50808B}">
      <dgm:prSet/>
      <dgm:spPr/>
      <dgm:t>
        <a:bodyPr/>
        <a:lstStyle/>
        <a:p>
          <a:endParaRPr lang="en-US"/>
        </a:p>
      </dgm:t>
    </dgm:pt>
    <dgm:pt modelId="{E23665E8-33E7-4797-B788-95344EAC43F5}" type="sibTrans" cxnId="{2CA5C769-78A1-4576-8D4B-02EABB50808B}">
      <dgm:prSet/>
      <dgm:spPr/>
      <dgm:t>
        <a:bodyPr/>
        <a:lstStyle/>
        <a:p>
          <a:endParaRPr lang="en-US"/>
        </a:p>
      </dgm:t>
    </dgm:pt>
    <dgm:pt modelId="{87A8C0DF-543C-458B-A112-2B439E2B1CBC}">
      <dgm:prSet/>
      <dgm:spPr/>
      <dgm:t>
        <a:bodyPr/>
        <a:lstStyle/>
        <a:p>
          <a:r>
            <a:rPr lang="en-US"/>
            <a:t>Model accuracy has a significant business impact in terms of costs and revenue</a:t>
          </a:r>
        </a:p>
      </dgm:t>
    </dgm:pt>
    <dgm:pt modelId="{7134C8F9-9B31-4849-8A9C-631AF393B755}" type="parTrans" cxnId="{53D7D343-0206-4D8F-9284-8B747D4990AD}">
      <dgm:prSet/>
      <dgm:spPr/>
      <dgm:t>
        <a:bodyPr/>
        <a:lstStyle/>
        <a:p>
          <a:endParaRPr lang="en-US"/>
        </a:p>
      </dgm:t>
    </dgm:pt>
    <dgm:pt modelId="{8043BEBA-65F6-4601-B674-DAEF3EB430AA}" type="sibTrans" cxnId="{53D7D343-0206-4D8F-9284-8B747D4990AD}">
      <dgm:prSet/>
      <dgm:spPr/>
      <dgm:t>
        <a:bodyPr/>
        <a:lstStyle/>
        <a:p>
          <a:endParaRPr lang="en-US"/>
        </a:p>
      </dgm:t>
    </dgm:pt>
    <dgm:pt modelId="{CBECACE8-67D2-4ACD-9ACC-77BA2BC16342}">
      <dgm:prSet/>
      <dgm:spPr/>
      <dgm:t>
        <a:bodyPr/>
        <a:lstStyle/>
        <a:p>
          <a:r>
            <a:rPr lang="en-US"/>
            <a:t>Our solution detects concept drift over entire datasets</a:t>
          </a:r>
        </a:p>
      </dgm:t>
    </dgm:pt>
    <dgm:pt modelId="{4E91488E-C61A-4D02-99B2-F5FD46457976}" type="parTrans" cxnId="{AEF69ADA-25DD-4056-98AB-EC63CE527B61}">
      <dgm:prSet/>
      <dgm:spPr/>
    </dgm:pt>
    <dgm:pt modelId="{C7EC6012-B794-4FA9-9E7E-4A8D708D8D79}" type="sibTrans" cxnId="{AEF69ADA-25DD-4056-98AB-EC63CE527B61}">
      <dgm:prSet/>
      <dgm:spPr/>
    </dgm:pt>
    <dgm:pt modelId="{EDB5DB74-581F-448C-AEB9-35FF2D7F33A9}" type="pres">
      <dgm:prSet presAssocID="{71D22729-A68D-4C58-9921-304B2105BC39}" presName="linear" presStyleCnt="0">
        <dgm:presLayoutVars>
          <dgm:animLvl val="lvl"/>
          <dgm:resizeHandles val="exact"/>
        </dgm:presLayoutVars>
      </dgm:prSet>
      <dgm:spPr/>
    </dgm:pt>
    <dgm:pt modelId="{0DAF4889-4C6C-4D06-98FD-C25AB568B852}" type="pres">
      <dgm:prSet presAssocID="{4E8807B6-7692-4FC8-85AF-946FC0FB286C}" presName="parentText" presStyleLbl="node1" presStyleIdx="0" presStyleCnt="3">
        <dgm:presLayoutVars>
          <dgm:chMax val="0"/>
          <dgm:bulletEnabled val="1"/>
        </dgm:presLayoutVars>
      </dgm:prSet>
      <dgm:spPr/>
    </dgm:pt>
    <dgm:pt modelId="{4B25F406-0A83-4336-BBD1-744AD413D7C7}" type="pres">
      <dgm:prSet presAssocID="{4E8807B6-7692-4FC8-85AF-946FC0FB286C}" presName="childText" presStyleLbl="revTx" presStyleIdx="0" presStyleCnt="3">
        <dgm:presLayoutVars>
          <dgm:bulletEnabled val="1"/>
        </dgm:presLayoutVars>
      </dgm:prSet>
      <dgm:spPr/>
    </dgm:pt>
    <dgm:pt modelId="{4BD703D1-855D-4A13-B3DA-4C4B53E7A145}" type="pres">
      <dgm:prSet presAssocID="{6A2458A0-B1B9-4FE7-9754-1411FC01BBE2}" presName="parentText" presStyleLbl="node1" presStyleIdx="1" presStyleCnt="3">
        <dgm:presLayoutVars>
          <dgm:chMax val="0"/>
          <dgm:bulletEnabled val="1"/>
        </dgm:presLayoutVars>
      </dgm:prSet>
      <dgm:spPr/>
    </dgm:pt>
    <dgm:pt modelId="{86B93C3A-C1EF-445B-8C49-B9FC9F76502B}" type="pres">
      <dgm:prSet presAssocID="{6A2458A0-B1B9-4FE7-9754-1411FC01BBE2}" presName="childText" presStyleLbl="revTx" presStyleIdx="1" presStyleCnt="3">
        <dgm:presLayoutVars>
          <dgm:bulletEnabled val="1"/>
        </dgm:presLayoutVars>
      </dgm:prSet>
      <dgm:spPr/>
    </dgm:pt>
    <dgm:pt modelId="{3C26DCF4-FD3D-4D7E-8E58-4E50AF204886}" type="pres">
      <dgm:prSet presAssocID="{9E5E9F17-9CBA-4E3E-9B27-59469E1C5EF3}" presName="parentText" presStyleLbl="node1" presStyleIdx="2" presStyleCnt="3">
        <dgm:presLayoutVars>
          <dgm:chMax val="0"/>
          <dgm:bulletEnabled val="1"/>
        </dgm:presLayoutVars>
      </dgm:prSet>
      <dgm:spPr/>
    </dgm:pt>
    <dgm:pt modelId="{D9E97762-05AD-4331-99A3-B6A084E502F3}" type="pres">
      <dgm:prSet presAssocID="{9E5E9F17-9CBA-4E3E-9B27-59469E1C5EF3}" presName="childText" presStyleLbl="revTx" presStyleIdx="2" presStyleCnt="3">
        <dgm:presLayoutVars>
          <dgm:bulletEnabled val="1"/>
        </dgm:presLayoutVars>
      </dgm:prSet>
      <dgm:spPr/>
    </dgm:pt>
  </dgm:ptLst>
  <dgm:cxnLst>
    <dgm:cxn modelId="{606F720B-8535-4275-9121-A505EC41A885}" srcId="{71D22729-A68D-4C58-9921-304B2105BC39}" destId="{4E8807B6-7692-4FC8-85AF-946FC0FB286C}" srcOrd="0" destOrd="0" parTransId="{3AF8DECF-8D40-4E21-A735-01C70D4C5611}" sibTransId="{961DD1ED-5786-460F-9D7A-7D348B0C7ECA}"/>
    <dgm:cxn modelId="{A657B50B-BD6E-4206-BEBC-FBA2E06D600D}" type="presOf" srcId="{CBECACE8-67D2-4ACD-9ACC-77BA2BC16342}" destId="{4B25F406-0A83-4336-BBD1-744AD413D7C7}" srcOrd="0" destOrd="1" presId="urn:microsoft.com/office/officeart/2005/8/layout/vList2"/>
    <dgm:cxn modelId="{139A0616-C0D6-4399-B032-A42097C0C79E}" type="presOf" srcId="{6A2458A0-B1B9-4FE7-9754-1411FC01BBE2}" destId="{4BD703D1-855D-4A13-B3DA-4C4B53E7A145}" srcOrd="0" destOrd="0" presId="urn:microsoft.com/office/officeart/2005/8/layout/vList2"/>
    <dgm:cxn modelId="{B01EC927-846D-4058-A697-3915071CBF16}" type="presOf" srcId="{F5C93293-6C9F-4C01-A4DE-36963149E8AD}" destId="{4B25F406-0A83-4336-BBD1-744AD413D7C7}" srcOrd="0" destOrd="0" presId="urn:microsoft.com/office/officeart/2005/8/layout/vList2"/>
    <dgm:cxn modelId="{653EC130-3811-4ABF-A0D7-53590084E63F}" type="presOf" srcId="{E3EF01BC-108C-439A-9AE9-2DBFEBA1512C}" destId="{D9E97762-05AD-4331-99A3-B6A084E502F3}" srcOrd="0" destOrd="0" presId="urn:microsoft.com/office/officeart/2005/8/layout/vList2"/>
    <dgm:cxn modelId="{887C725E-DE14-494F-B4C1-A7B9A3F3A923}" type="presOf" srcId="{FCF9C62D-96C9-481B-8E02-68870A8DB27A}" destId="{86B93C3A-C1EF-445B-8C49-B9FC9F76502B}" srcOrd="0" destOrd="2" presId="urn:microsoft.com/office/officeart/2005/8/layout/vList2"/>
    <dgm:cxn modelId="{53D7D343-0206-4D8F-9284-8B747D4990AD}" srcId="{6A2458A0-B1B9-4FE7-9754-1411FC01BBE2}" destId="{87A8C0DF-543C-458B-A112-2B439E2B1CBC}" srcOrd="1" destOrd="0" parTransId="{7134C8F9-9B31-4849-8A9C-631AF393B755}" sibTransId="{8043BEBA-65F6-4601-B674-DAEF3EB430AA}"/>
    <dgm:cxn modelId="{C184C248-4355-4653-852C-13F439863C5C}" srcId="{4E8807B6-7692-4FC8-85AF-946FC0FB286C}" destId="{F5C93293-6C9F-4C01-A4DE-36963149E8AD}" srcOrd="0" destOrd="0" parTransId="{C0387B2A-3B86-43B4-8061-1150AAD47394}" sibTransId="{0E60291B-850C-4DAB-9F1A-3A8FABCF88CC}"/>
    <dgm:cxn modelId="{2CA5C769-78A1-4576-8D4B-02EABB50808B}" srcId="{6A2458A0-B1B9-4FE7-9754-1411FC01BBE2}" destId="{D29050CA-3555-49AC-BE5A-7D2005BDDF91}" srcOrd="3" destOrd="0" parTransId="{39EAE153-DEA7-499E-9ADD-5F3E0FD8A0DD}" sibTransId="{E23665E8-33E7-4797-B788-95344EAC43F5}"/>
    <dgm:cxn modelId="{5586746C-9570-4094-8278-95D290E183CE}" srcId="{71D22729-A68D-4C58-9921-304B2105BC39}" destId="{9E5E9F17-9CBA-4E3E-9B27-59469E1C5EF3}" srcOrd="2" destOrd="0" parTransId="{47D3972D-CA04-443D-B4CD-F7601E99EAF1}" sibTransId="{2BFC7621-C3B1-44B1-B48C-15E5AFDD1C6B}"/>
    <dgm:cxn modelId="{A347A972-05E2-44F2-B214-E63A6513F7FD}" srcId="{9E5E9F17-9CBA-4E3E-9B27-59469E1C5EF3}" destId="{3961454D-360C-4D4F-AD24-993572DCC823}" srcOrd="3" destOrd="0" parTransId="{B109780F-2FE9-4B0C-AF32-8721CD224F22}" sibTransId="{CF66CFF7-74C6-4185-9A53-0CD5B12C5F56}"/>
    <dgm:cxn modelId="{98DC7053-7AAE-409E-A1F9-60FA9F8C5778}" srcId="{6A2458A0-B1B9-4FE7-9754-1411FC01BBE2}" destId="{AD9E45D5-3952-4CFD-949A-5A9D30F849CF}" srcOrd="0" destOrd="0" parTransId="{F45BE811-681A-4CFC-BB28-306D93E91A9A}" sibTransId="{4DB6B10C-50F8-440E-9506-28E975FA565D}"/>
    <dgm:cxn modelId="{93976376-B4DC-49F0-BDB4-DD0373014C95}" type="presOf" srcId="{84C348FC-BC20-4ABB-8A22-9D1E27C223B1}" destId="{D9E97762-05AD-4331-99A3-B6A084E502F3}" srcOrd="0" destOrd="2" presId="urn:microsoft.com/office/officeart/2005/8/layout/vList2"/>
    <dgm:cxn modelId="{28F1A791-A778-40FD-9567-9E68EEB58E7B}" type="presOf" srcId="{87A8C0DF-543C-458B-A112-2B439E2B1CBC}" destId="{86B93C3A-C1EF-445B-8C49-B9FC9F76502B}" srcOrd="0" destOrd="1" presId="urn:microsoft.com/office/officeart/2005/8/layout/vList2"/>
    <dgm:cxn modelId="{5F566096-9982-464D-800D-5708DE13D05C}" type="presOf" srcId="{29E9AB56-F956-40B7-AF0B-3B426023ED06}" destId="{D9E97762-05AD-4331-99A3-B6A084E502F3}" srcOrd="0" destOrd="1" presId="urn:microsoft.com/office/officeart/2005/8/layout/vList2"/>
    <dgm:cxn modelId="{E8E6F697-8021-4DE8-AFB8-BB0DDDAE0DA8}" type="presOf" srcId="{AD9E45D5-3952-4CFD-949A-5A9D30F849CF}" destId="{86B93C3A-C1EF-445B-8C49-B9FC9F76502B}" srcOrd="0" destOrd="0" presId="urn:microsoft.com/office/officeart/2005/8/layout/vList2"/>
    <dgm:cxn modelId="{281FFB9D-BD81-4938-BE6E-C5067C4D8727}" srcId="{9E5E9F17-9CBA-4E3E-9B27-59469E1C5EF3}" destId="{29E9AB56-F956-40B7-AF0B-3B426023ED06}" srcOrd="1" destOrd="0" parTransId="{D8518DA2-68C6-4504-B3CA-33FA96190C96}" sibTransId="{757236D2-1DA4-48CA-BAA5-04FF4F55DBCB}"/>
    <dgm:cxn modelId="{A65447A8-3418-4BE5-AAC1-C37074B694BC}" type="presOf" srcId="{3961454D-360C-4D4F-AD24-993572DCC823}" destId="{D9E97762-05AD-4331-99A3-B6A084E502F3}" srcOrd="0" destOrd="3" presId="urn:microsoft.com/office/officeart/2005/8/layout/vList2"/>
    <dgm:cxn modelId="{1CB534BE-80D9-4B87-AEFD-545D47156E83}" type="presOf" srcId="{D29050CA-3555-49AC-BE5A-7D2005BDDF91}" destId="{86B93C3A-C1EF-445B-8C49-B9FC9F76502B}" srcOrd="0" destOrd="3" presId="urn:microsoft.com/office/officeart/2005/8/layout/vList2"/>
    <dgm:cxn modelId="{19D50CBF-23E2-4A00-96BC-4E621D86389B}" srcId="{71D22729-A68D-4C58-9921-304B2105BC39}" destId="{6A2458A0-B1B9-4FE7-9754-1411FC01BBE2}" srcOrd="1" destOrd="0" parTransId="{F4DA05E8-F90C-4506-A690-B921730C0259}" sibTransId="{DF08F698-86BD-49A3-BF85-D6E6C93BCA2E}"/>
    <dgm:cxn modelId="{EFB9ABD2-ACFB-4BCD-8DF9-2E17A1988535}" type="presOf" srcId="{4E8807B6-7692-4FC8-85AF-946FC0FB286C}" destId="{0DAF4889-4C6C-4D06-98FD-C25AB568B852}" srcOrd="0" destOrd="0" presId="urn:microsoft.com/office/officeart/2005/8/layout/vList2"/>
    <dgm:cxn modelId="{AEF69ADA-25DD-4056-98AB-EC63CE527B61}" srcId="{4E8807B6-7692-4FC8-85AF-946FC0FB286C}" destId="{CBECACE8-67D2-4ACD-9ACC-77BA2BC16342}" srcOrd="1" destOrd="0" parTransId="{4E91488E-C61A-4D02-99B2-F5FD46457976}" sibTransId="{C7EC6012-B794-4FA9-9E7E-4A8D708D8D79}"/>
    <dgm:cxn modelId="{84E88EDD-3326-4788-9249-DEB16B4744EF}" srcId="{9E5E9F17-9CBA-4E3E-9B27-59469E1C5EF3}" destId="{84C348FC-BC20-4ABB-8A22-9D1E27C223B1}" srcOrd="2" destOrd="0" parTransId="{74739F53-7181-45CD-B929-F895B411E3DB}" sibTransId="{6389AEE3-7DD4-4CC1-84AD-B5FE9070A8AB}"/>
    <dgm:cxn modelId="{692045E0-CC17-48CE-8314-03D293D5033A}" srcId="{9E5E9F17-9CBA-4E3E-9B27-59469E1C5EF3}" destId="{E3EF01BC-108C-439A-9AE9-2DBFEBA1512C}" srcOrd="0" destOrd="0" parTransId="{F5415BC7-3A99-42AB-A0C0-4FECB3A4EC68}" sibTransId="{FCEF7530-24FB-45D0-BDDC-656B399F1BE4}"/>
    <dgm:cxn modelId="{890EF2E4-D071-43F2-A067-43663EA7EA2D}" type="presOf" srcId="{9E5E9F17-9CBA-4E3E-9B27-59469E1C5EF3}" destId="{3C26DCF4-FD3D-4D7E-8E58-4E50AF204886}" srcOrd="0" destOrd="0" presId="urn:microsoft.com/office/officeart/2005/8/layout/vList2"/>
    <dgm:cxn modelId="{F80779EB-E111-4BE0-9FB5-9C63C7D2F9C3}" srcId="{6A2458A0-B1B9-4FE7-9754-1411FC01BBE2}" destId="{FCF9C62D-96C9-481B-8E02-68870A8DB27A}" srcOrd="2" destOrd="0" parTransId="{9B2F6BA1-804F-44F4-AD0A-B87FC6312487}" sibTransId="{CBEDD4A7-CFA8-4121-B329-CB9CCD35B40C}"/>
    <dgm:cxn modelId="{C69E3BFE-806D-4935-B327-14B160E2323E}" type="presOf" srcId="{71D22729-A68D-4C58-9921-304B2105BC39}" destId="{EDB5DB74-581F-448C-AEB9-35FF2D7F33A9}" srcOrd="0" destOrd="0" presId="urn:microsoft.com/office/officeart/2005/8/layout/vList2"/>
    <dgm:cxn modelId="{8C20466A-4087-408F-9CF0-2A1A48EEBCE9}" type="presParOf" srcId="{EDB5DB74-581F-448C-AEB9-35FF2D7F33A9}" destId="{0DAF4889-4C6C-4D06-98FD-C25AB568B852}" srcOrd="0" destOrd="0" presId="urn:microsoft.com/office/officeart/2005/8/layout/vList2"/>
    <dgm:cxn modelId="{24030C0B-9284-4DA9-B71C-27B1AE0807C9}" type="presParOf" srcId="{EDB5DB74-581F-448C-AEB9-35FF2D7F33A9}" destId="{4B25F406-0A83-4336-BBD1-744AD413D7C7}" srcOrd="1" destOrd="0" presId="urn:microsoft.com/office/officeart/2005/8/layout/vList2"/>
    <dgm:cxn modelId="{91893198-6289-4D37-A034-C1726E616181}" type="presParOf" srcId="{EDB5DB74-581F-448C-AEB9-35FF2D7F33A9}" destId="{4BD703D1-855D-4A13-B3DA-4C4B53E7A145}" srcOrd="2" destOrd="0" presId="urn:microsoft.com/office/officeart/2005/8/layout/vList2"/>
    <dgm:cxn modelId="{22900B84-F42B-4711-9BCA-ECEE1D634D32}" type="presParOf" srcId="{EDB5DB74-581F-448C-AEB9-35FF2D7F33A9}" destId="{86B93C3A-C1EF-445B-8C49-B9FC9F76502B}" srcOrd="3" destOrd="0" presId="urn:microsoft.com/office/officeart/2005/8/layout/vList2"/>
    <dgm:cxn modelId="{436F2448-000B-432D-9423-E738E49EEE6D}" type="presParOf" srcId="{EDB5DB74-581F-448C-AEB9-35FF2D7F33A9}" destId="{3C26DCF4-FD3D-4D7E-8E58-4E50AF204886}" srcOrd="4" destOrd="0" presId="urn:microsoft.com/office/officeart/2005/8/layout/vList2"/>
    <dgm:cxn modelId="{F4EC0C81-6D8A-4BEF-8431-97958B76FD33}" type="presParOf" srcId="{EDB5DB74-581F-448C-AEB9-35FF2D7F33A9}" destId="{D9E97762-05AD-4331-99A3-B6A084E502F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802D328-928C-4ACD-8F55-EE55A427ADF2}"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C9CACE5-FBD6-4481-925B-E44E87CB0DBD}">
      <dgm:prSet/>
      <dgm:spPr/>
      <dgm:t>
        <a:bodyPr/>
        <a:lstStyle/>
        <a:p>
          <a:pPr>
            <a:lnSpc>
              <a:spcPct val="100000"/>
            </a:lnSpc>
            <a:defRPr b="1"/>
          </a:pPr>
          <a:r>
            <a:rPr lang="en-US"/>
            <a:t>DevOps</a:t>
          </a:r>
        </a:p>
      </dgm:t>
    </dgm:pt>
    <dgm:pt modelId="{6EE68A7E-AED5-47DB-92F7-B14BFBC8B0D1}" type="parTrans" cxnId="{826DD4B6-0C62-48A2-B599-631EDCB5C08F}">
      <dgm:prSet/>
      <dgm:spPr/>
      <dgm:t>
        <a:bodyPr/>
        <a:lstStyle/>
        <a:p>
          <a:endParaRPr lang="en-US"/>
        </a:p>
      </dgm:t>
    </dgm:pt>
    <dgm:pt modelId="{42AB5588-75F6-43BA-8151-4E7AC79F18D4}" type="sibTrans" cxnId="{826DD4B6-0C62-48A2-B599-631EDCB5C08F}">
      <dgm:prSet/>
      <dgm:spPr/>
      <dgm:t>
        <a:bodyPr/>
        <a:lstStyle/>
        <a:p>
          <a:endParaRPr lang="en-US"/>
        </a:p>
      </dgm:t>
    </dgm:pt>
    <dgm:pt modelId="{45F0D166-95FA-4FAC-973D-A9073170ABCE}">
      <dgm:prSet/>
      <dgm:spPr/>
      <dgm:t>
        <a:bodyPr/>
        <a:lstStyle/>
        <a:p>
          <a:pPr>
            <a:lnSpc>
              <a:spcPct val="100000"/>
            </a:lnSpc>
          </a:pPr>
          <a:r>
            <a:rPr lang="en-US"/>
            <a:t>Azure DevOps, Jenkins, Travis</a:t>
          </a:r>
        </a:p>
      </dgm:t>
    </dgm:pt>
    <dgm:pt modelId="{C98EE5CA-E040-443B-B1D5-60F0DA8F62CF}" type="parTrans" cxnId="{FE8242CB-B52D-422F-882F-2FBB8F3DE41E}">
      <dgm:prSet/>
      <dgm:spPr/>
      <dgm:t>
        <a:bodyPr/>
        <a:lstStyle/>
        <a:p>
          <a:endParaRPr lang="en-US"/>
        </a:p>
      </dgm:t>
    </dgm:pt>
    <dgm:pt modelId="{46FE896D-AEA6-4A39-B04E-E89B5D591350}" type="sibTrans" cxnId="{FE8242CB-B52D-422F-882F-2FBB8F3DE41E}">
      <dgm:prSet/>
      <dgm:spPr/>
      <dgm:t>
        <a:bodyPr/>
        <a:lstStyle/>
        <a:p>
          <a:endParaRPr lang="en-US"/>
        </a:p>
      </dgm:t>
    </dgm:pt>
    <dgm:pt modelId="{38E68F19-C84D-47F1-9D29-CC120AB62409}">
      <dgm:prSet/>
      <dgm:spPr/>
      <dgm:t>
        <a:bodyPr/>
        <a:lstStyle/>
        <a:p>
          <a:r>
            <a:rPr lang="en-US" dirty="0">
              <a:hlinkClick xmlns:r="http://schemas.openxmlformats.org/officeDocument/2006/relationships" r:id="rId1"/>
            </a:rPr>
            <a:t>https://azure.microsoft.com/en-us/services/devops/</a:t>
          </a:r>
          <a:endParaRPr lang="en-US" dirty="0"/>
        </a:p>
      </dgm:t>
    </dgm:pt>
    <dgm:pt modelId="{FC65A83D-8534-42E7-A5BC-8B229D6EDE86}" type="parTrans" cxnId="{87E1550F-6169-408E-8280-5B1C07B12FE5}">
      <dgm:prSet/>
      <dgm:spPr/>
      <dgm:t>
        <a:bodyPr/>
        <a:lstStyle/>
        <a:p>
          <a:endParaRPr lang="en-US"/>
        </a:p>
      </dgm:t>
    </dgm:pt>
    <dgm:pt modelId="{5299B5EF-0631-4D13-98C3-2C80911E2E31}" type="sibTrans" cxnId="{87E1550F-6169-408E-8280-5B1C07B12FE5}">
      <dgm:prSet/>
      <dgm:spPr/>
      <dgm:t>
        <a:bodyPr/>
        <a:lstStyle/>
        <a:p>
          <a:endParaRPr lang="en-US"/>
        </a:p>
      </dgm:t>
    </dgm:pt>
    <dgm:pt modelId="{6DA38966-2E20-4CE2-96A9-DD261715B2CF}">
      <dgm:prSet/>
      <dgm:spPr/>
      <dgm:t>
        <a:bodyPr/>
        <a:lstStyle/>
        <a:p>
          <a:r>
            <a:rPr lang="en-US">
              <a:hlinkClick xmlns:r="http://schemas.openxmlformats.org/officeDocument/2006/relationships" r:id="rId2"/>
            </a:rPr>
            <a:t>https://jenkins.io/</a:t>
          </a:r>
          <a:endParaRPr lang="en-US"/>
        </a:p>
      </dgm:t>
    </dgm:pt>
    <dgm:pt modelId="{39C3512D-FDA8-4006-ABF9-63E39BD589FA}" type="parTrans" cxnId="{FE9A0C76-9587-46F9-87D3-34F1DE57CEB2}">
      <dgm:prSet/>
      <dgm:spPr/>
      <dgm:t>
        <a:bodyPr/>
        <a:lstStyle/>
        <a:p>
          <a:endParaRPr lang="en-US"/>
        </a:p>
      </dgm:t>
    </dgm:pt>
    <dgm:pt modelId="{0D2A2192-A70E-4D91-AAD9-A86B47D13E3B}" type="sibTrans" cxnId="{FE9A0C76-9587-46F9-87D3-34F1DE57CEB2}">
      <dgm:prSet/>
      <dgm:spPr/>
      <dgm:t>
        <a:bodyPr/>
        <a:lstStyle/>
        <a:p>
          <a:endParaRPr lang="en-US"/>
        </a:p>
      </dgm:t>
    </dgm:pt>
    <dgm:pt modelId="{18D2D953-3094-4E53-AE56-15C03857D6D5}">
      <dgm:prSet/>
      <dgm:spPr/>
      <dgm:t>
        <a:bodyPr/>
        <a:lstStyle/>
        <a:p>
          <a:r>
            <a:rPr lang="en-US">
              <a:hlinkClick xmlns:r="http://schemas.openxmlformats.org/officeDocument/2006/relationships" r:id="rId3"/>
            </a:rPr>
            <a:t>https://travis-ci.org/</a:t>
          </a:r>
          <a:endParaRPr lang="en-US"/>
        </a:p>
      </dgm:t>
    </dgm:pt>
    <dgm:pt modelId="{7A56EC4F-26E1-4086-92AE-176DE65DD1BD}" type="parTrans" cxnId="{1BD5CA95-FB5A-45DE-9492-EDE9DFE7B811}">
      <dgm:prSet/>
      <dgm:spPr/>
      <dgm:t>
        <a:bodyPr/>
        <a:lstStyle/>
        <a:p>
          <a:endParaRPr lang="en-US"/>
        </a:p>
      </dgm:t>
    </dgm:pt>
    <dgm:pt modelId="{102D66BC-CF20-44E3-9568-0F9528E4E3B9}" type="sibTrans" cxnId="{1BD5CA95-FB5A-45DE-9492-EDE9DFE7B811}">
      <dgm:prSet/>
      <dgm:spPr/>
      <dgm:t>
        <a:bodyPr/>
        <a:lstStyle/>
        <a:p>
          <a:endParaRPr lang="en-US"/>
        </a:p>
      </dgm:t>
    </dgm:pt>
    <dgm:pt modelId="{9C33FC8F-4775-463F-97B6-AFA026EB39ED}">
      <dgm:prSet/>
      <dgm:spPr/>
      <dgm:t>
        <a:bodyPr/>
        <a:lstStyle/>
        <a:p>
          <a:pPr>
            <a:lnSpc>
              <a:spcPct val="100000"/>
            </a:lnSpc>
            <a:defRPr b="1"/>
          </a:pPr>
          <a:r>
            <a:rPr lang="en-US"/>
            <a:t>IoT Ops</a:t>
          </a:r>
        </a:p>
      </dgm:t>
    </dgm:pt>
    <dgm:pt modelId="{1B14FC60-54CF-408F-A5F5-5BF006FAD6FA}" type="parTrans" cxnId="{D83F6A30-74D9-49F2-B805-46BBFCE02442}">
      <dgm:prSet/>
      <dgm:spPr/>
      <dgm:t>
        <a:bodyPr/>
        <a:lstStyle/>
        <a:p>
          <a:endParaRPr lang="en-US"/>
        </a:p>
      </dgm:t>
    </dgm:pt>
    <dgm:pt modelId="{7FCF0D3F-2AA3-449F-9288-6EBA0EC2B2E6}" type="sibTrans" cxnId="{D83F6A30-74D9-49F2-B805-46BBFCE02442}">
      <dgm:prSet/>
      <dgm:spPr/>
      <dgm:t>
        <a:bodyPr/>
        <a:lstStyle/>
        <a:p>
          <a:endParaRPr lang="en-US"/>
        </a:p>
      </dgm:t>
    </dgm:pt>
    <dgm:pt modelId="{D54B9420-98F8-46C3-A713-02290B2F5A67}">
      <dgm:prSet/>
      <dgm:spPr/>
      <dgm:t>
        <a:bodyPr/>
        <a:lstStyle/>
        <a:p>
          <a:pPr>
            <a:lnSpc>
              <a:spcPct val="100000"/>
            </a:lnSpc>
          </a:pPr>
          <a:r>
            <a:rPr lang="en-US"/>
            <a:t>Azure IoT Edge</a:t>
          </a:r>
        </a:p>
      </dgm:t>
    </dgm:pt>
    <dgm:pt modelId="{B70E4135-39D3-4A8F-93A8-AD690D35076E}" type="parTrans" cxnId="{99854FD3-F532-4FD9-8039-A3921B15B800}">
      <dgm:prSet/>
      <dgm:spPr/>
      <dgm:t>
        <a:bodyPr/>
        <a:lstStyle/>
        <a:p>
          <a:endParaRPr lang="en-US"/>
        </a:p>
      </dgm:t>
    </dgm:pt>
    <dgm:pt modelId="{93B1A461-8AB6-447A-A4CB-7EE6D78ED88C}" type="sibTrans" cxnId="{99854FD3-F532-4FD9-8039-A3921B15B800}">
      <dgm:prSet/>
      <dgm:spPr/>
      <dgm:t>
        <a:bodyPr/>
        <a:lstStyle/>
        <a:p>
          <a:endParaRPr lang="en-US"/>
        </a:p>
      </dgm:t>
    </dgm:pt>
    <dgm:pt modelId="{582142DE-3153-482A-84B7-C4DC6049B791}">
      <dgm:prSet/>
      <dgm:spPr/>
      <dgm:t>
        <a:bodyPr/>
        <a:lstStyle/>
        <a:p>
          <a:r>
            <a:rPr lang="en-US">
              <a:hlinkClick xmlns:r="http://schemas.openxmlformats.org/officeDocument/2006/relationships" r:id="rId4"/>
            </a:rPr>
            <a:t>https://azure.microsoft.com/en-us/services/iot-edge/</a:t>
          </a:r>
          <a:endParaRPr lang="en-US"/>
        </a:p>
      </dgm:t>
    </dgm:pt>
    <dgm:pt modelId="{915FF0D3-7F76-458D-AF9B-576A62B1BDD0}" type="parTrans" cxnId="{14A1B72E-8902-41F3-BC3F-682CD95E922C}">
      <dgm:prSet/>
      <dgm:spPr/>
      <dgm:t>
        <a:bodyPr/>
        <a:lstStyle/>
        <a:p>
          <a:endParaRPr lang="en-US"/>
        </a:p>
      </dgm:t>
    </dgm:pt>
    <dgm:pt modelId="{C1F0AFAA-5537-400A-B37B-6CB593435E06}" type="sibTrans" cxnId="{14A1B72E-8902-41F3-BC3F-682CD95E922C}">
      <dgm:prSet/>
      <dgm:spPr/>
      <dgm:t>
        <a:bodyPr/>
        <a:lstStyle/>
        <a:p>
          <a:endParaRPr lang="en-US"/>
        </a:p>
      </dgm:t>
    </dgm:pt>
    <dgm:pt modelId="{CBA4890C-BA24-4A78-9334-E39E3652C01C}">
      <dgm:prSet/>
      <dgm:spPr/>
      <dgm:t>
        <a:bodyPr/>
        <a:lstStyle/>
        <a:p>
          <a:pPr>
            <a:lnSpc>
              <a:spcPct val="100000"/>
            </a:lnSpc>
          </a:pPr>
          <a:r>
            <a:rPr lang="en-US"/>
            <a:t>Azure IoT Edge AI Toolkit</a:t>
          </a:r>
        </a:p>
      </dgm:t>
    </dgm:pt>
    <dgm:pt modelId="{B4701261-A032-4E5D-BDBF-4677365F1C4E}" type="parTrans" cxnId="{9D93DB56-65BA-4265-8D52-CA8FCF33906A}">
      <dgm:prSet/>
      <dgm:spPr/>
      <dgm:t>
        <a:bodyPr/>
        <a:lstStyle/>
        <a:p>
          <a:endParaRPr lang="en-US"/>
        </a:p>
      </dgm:t>
    </dgm:pt>
    <dgm:pt modelId="{88E9AC82-FF46-4860-8050-5AA7CEA39E4F}" type="sibTrans" cxnId="{9D93DB56-65BA-4265-8D52-CA8FCF33906A}">
      <dgm:prSet/>
      <dgm:spPr/>
      <dgm:t>
        <a:bodyPr/>
        <a:lstStyle/>
        <a:p>
          <a:endParaRPr lang="en-US"/>
        </a:p>
      </dgm:t>
    </dgm:pt>
    <dgm:pt modelId="{C0A49C21-FF58-49A7-B59B-0B1634382F23}">
      <dgm:prSet/>
      <dgm:spPr/>
      <dgm:t>
        <a:bodyPr/>
        <a:lstStyle/>
        <a:p>
          <a:r>
            <a:rPr lang="en-US">
              <a:hlinkClick xmlns:r="http://schemas.openxmlformats.org/officeDocument/2006/relationships" r:id="rId5"/>
            </a:rPr>
            <a:t>https://github.com/Azure/ai-toolkit-iot-edge</a:t>
          </a:r>
          <a:endParaRPr lang="en-US"/>
        </a:p>
      </dgm:t>
    </dgm:pt>
    <dgm:pt modelId="{41251BAE-0034-4899-91EA-9283339409AB}" type="parTrans" cxnId="{94EF6DE8-4D8A-4399-B114-099B98FEB7AB}">
      <dgm:prSet/>
      <dgm:spPr/>
      <dgm:t>
        <a:bodyPr/>
        <a:lstStyle/>
        <a:p>
          <a:endParaRPr lang="en-US"/>
        </a:p>
      </dgm:t>
    </dgm:pt>
    <dgm:pt modelId="{36B84148-D6FF-4D4A-A722-65A2663D5E50}" type="sibTrans" cxnId="{94EF6DE8-4D8A-4399-B114-099B98FEB7AB}">
      <dgm:prSet/>
      <dgm:spPr/>
      <dgm:t>
        <a:bodyPr/>
        <a:lstStyle/>
        <a:p>
          <a:endParaRPr lang="en-US"/>
        </a:p>
      </dgm:t>
    </dgm:pt>
    <dgm:pt modelId="{9B773A86-DF41-4162-BCDF-3F8B22AD2CDE}">
      <dgm:prSet/>
      <dgm:spPr/>
      <dgm:t>
        <a:bodyPr/>
        <a:lstStyle/>
        <a:p>
          <a:pPr>
            <a:lnSpc>
              <a:spcPct val="100000"/>
            </a:lnSpc>
            <a:defRPr b="1"/>
          </a:pPr>
          <a:r>
            <a:rPr lang="en-US"/>
            <a:t>ML Ops</a:t>
          </a:r>
        </a:p>
      </dgm:t>
    </dgm:pt>
    <dgm:pt modelId="{5F175AF1-1DFF-4CAD-85EC-89105B223898}" type="parTrans" cxnId="{A5A446E7-2B79-4D61-AA3C-E26F12F22F4E}">
      <dgm:prSet/>
      <dgm:spPr/>
      <dgm:t>
        <a:bodyPr/>
        <a:lstStyle/>
        <a:p>
          <a:endParaRPr lang="en-US"/>
        </a:p>
      </dgm:t>
    </dgm:pt>
    <dgm:pt modelId="{E61A83CB-BC4B-4F7D-B69C-5B4D258B0DE2}" type="sibTrans" cxnId="{A5A446E7-2B79-4D61-AA3C-E26F12F22F4E}">
      <dgm:prSet/>
      <dgm:spPr/>
      <dgm:t>
        <a:bodyPr/>
        <a:lstStyle/>
        <a:p>
          <a:endParaRPr lang="en-US"/>
        </a:p>
      </dgm:t>
    </dgm:pt>
    <dgm:pt modelId="{F8FDB1FE-F1B9-42B8-B59A-4EF8BE36EA0C}">
      <dgm:prSet/>
      <dgm:spPr/>
      <dgm:t>
        <a:bodyPr/>
        <a:lstStyle/>
        <a:p>
          <a:pPr>
            <a:lnSpc>
              <a:spcPct val="100000"/>
            </a:lnSpc>
          </a:pPr>
          <a:r>
            <a:rPr lang="en-US" dirty="0"/>
            <a:t>Azure ML / </a:t>
          </a:r>
          <a:r>
            <a:rPr lang="en-US" dirty="0" err="1"/>
            <a:t>MLFlow</a:t>
          </a:r>
          <a:endParaRPr lang="en-US" dirty="0"/>
        </a:p>
      </dgm:t>
    </dgm:pt>
    <dgm:pt modelId="{432CBEB3-B189-4BDA-8552-1C14DBCD57DF}" type="parTrans" cxnId="{D88FED27-CDA6-41D1-AB3D-73A2B879CBFC}">
      <dgm:prSet/>
      <dgm:spPr/>
      <dgm:t>
        <a:bodyPr/>
        <a:lstStyle/>
        <a:p>
          <a:endParaRPr lang="en-US"/>
        </a:p>
      </dgm:t>
    </dgm:pt>
    <dgm:pt modelId="{BAFE7271-DEC3-4D94-B247-63F6827D0F2F}" type="sibTrans" cxnId="{D88FED27-CDA6-41D1-AB3D-73A2B879CBFC}">
      <dgm:prSet/>
      <dgm:spPr/>
      <dgm:t>
        <a:bodyPr/>
        <a:lstStyle/>
        <a:p>
          <a:endParaRPr lang="en-US"/>
        </a:p>
      </dgm:t>
    </dgm:pt>
    <dgm:pt modelId="{DF1B8F08-FD8E-4BF2-9996-8499BDB0A77D}">
      <dgm:prSet/>
      <dgm:spPr/>
      <dgm:t>
        <a:bodyPr/>
        <a:lstStyle/>
        <a:p>
          <a:r>
            <a:rPr lang="en-US" dirty="0">
              <a:hlinkClick xmlns:r="http://schemas.openxmlformats.org/officeDocument/2006/relationships" r:id="rId6"/>
            </a:rPr>
            <a:t>https://docs.microsoft.com/en-us/azure/machine-learning/service/</a:t>
          </a:r>
          <a:endParaRPr lang="en-US" dirty="0"/>
        </a:p>
      </dgm:t>
    </dgm:pt>
    <dgm:pt modelId="{36F99908-5E70-4964-BD91-12412D005DF8}" type="parTrans" cxnId="{0392BB9F-CEAF-4CB9-A3A7-398B67B23BCF}">
      <dgm:prSet/>
      <dgm:spPr/>
      <dgm:t>
        <a:bodyPr/>
        <a:lstStyle/>
        <a:p>
          <a:endParaRPr lang="en-US"/>
        </a:p>
      </dgm:t>
    </dgm:pt>
    <dgm:pt modelId="{0E6CCE4F-4213-4DE4-899C-E6FAD53ED15A}" type="sibTrans" cxnId="{0392BB9F-CEAF-4CB9-A3A7-398B67B23BCF}">
      <dgm:prSet/>
      <dgm:spPr/>
      <dgm:t>
        <a:bodyPr/>
        <a:lstStyle/>
        <a:p>
          <a:endParaRPr lang="en-US"/>
        </a:p>
      </dgm:t>
    </dgm:pt>
    <dgm:pt modelId="{F219C9FD-D2CC-4091-839F-A1B629D8BBA7}">
      <dgm:prSet/>
      <dgm:spPr/>
      <dgm:t>
        <a:bodyPr/>
        <a:lstStyle/>
        <a:p>
          <a:pPr>
            <a:lnSpc>
              <a:spcPct val="100000"/>
            </a:lnSpc>
          </a:pPr>
          <a:r>
            <a:rPr lang="en-US" dirty="0" err="1"/>
            <a:t>WinML</a:t>
          </a:r>
          <a:r>
            <a:rPr lang="en-US" dirty="0"/>
            <a:t> / ONNX / ELL</a:t>
          </a:r>
        </a:p>
      </dgm:t>
    </dgm:pt>
    <dgm:pt modelId="{D290077F-460D-47A5-8A00-B4657571D45F}" type="parTrans" cxnId="{E2CC248D-5D7C-4E3E-A727-D1FAA2E8B5E0}">
      <dgm:prSet/>
      <dgm:spPr/>
      <dgm:t>
        <a:bodyPr/>
        <a:lstStyle/>
        <a:p>
          <a:endParaRPr lang="en-US"/>
        </a:p>
      </dgm:t>
    </dgm:pt>
    <dgm:pt modelId="{13351DB1-8423-46F0-B581-1479A7F7117C}" type="sibTrans" cxnId="{E2CC248D-5D7C-4E3E-A727-D1FAA2E8B5E0}">
      <dgm:prSet/>
      <dgm:spPr/>
      <dgm:t>
        <a:bodyPr/>
        <a:lstStyle/>
        <a:p>
          <a:endParaRPr lang="en-US"/>
        </a:p>
      </dgm:t>
    </dgm:pt>
    <dgm:pt modelId="{A753C2D1-A2F9-4368-AF23-132E09163649}">
      <dgm:prSet/>
      <dgm:spPr/>
      <dgm:t>
        <a:bodyPr/>
        <a:lstStyle/>
        <a:p>
          <a:r>
            <a:rPr lang="en-US">
              <a:hlinkClick xmlns:r="http://schemas.openxmlformats.org/officeDocument/2006/relationships" r:id="rId7"/>
            </a:rPr>
            <a:t>https://onnx.ai/</a:t>
          </a:r>
          <a:endParaRPr lang="en-US"/>
        </a:p>
      </dgm:t>
    </dgm:pt>
    <dgm:pt modelId="{198632CC-0E51-4C2F-9483-73E8F0098E42}" type="parTrans" cxnId="{3F6D2860-81DA-46B7-8F41-F6C452279DB5}">
      <dgm:prSet/>
      <dgm:spPr/>
      <dgm:t>
        <a:bodyPr/>
        <a:lstStyle/>
        <a:p>
          <a:endParaRPr lang="en-US"/>
        </a:p>
      </dgm:t>
    </dgm:pt>
    <dgm:pt modelId="{ECA65D2E-8DBD-4F22-8209-4B2FB921EC81}" type="sibTrans" cxnId="{3F6D2860-81DA-46B7-8F41-F6C452279DB5}">
      <dgm:prSet/>
      <dgm:spPr/>
      <dgm:t>
        <a:bodyPr/>
        <a:lstStyle/>
        <a:p>
          <a:endParaRPr lang="en-US"/>
        </a:p>
      </dgm:t>
    </dgm:pt>
    <dgm:pt modelId="{0DE53B3D-73C2-4D76-BBE3-EA753CB820CD}">
      <dgm:prSet/>
      <dgm:spPr/>
      <dgm:t>
        <a:bodyPr/>
        <a:lstStyle/>
        <a:p>
          <a:r>
            <a:rPr lang="en-US">
              <a:hlinkClick xmlns:r="http://schemas.openxmlformats.org/officeDocument/2006/relationships" r:id="rId8"/>
            </a:rPr>
            <a:t>https://pypi.org/project/winmltools/</a:t>
          </a:r>
          <a:endParaRPr lang="en-US"/>
        </a:p>
      </dgm:t>
    </dgm:pt>
    <dgm:pt modelId="{440B52DA-5AE8-43B7-9808-77129B7075CF}" type="parTrans" cxnId="{2CC5CB7B-C870-460C-9FC5-39EF82AFF1B3}">
      <dgm:prSet/>
      <dgm:spPr/>
      <dgm:t>
        <a:bodyPr/>
        <a:lstStyle/>
        <a:p>
          <a:endParaRPr lang="en-US"/>
        </a:p>
      </dgm:t>
    </dgm:pt>
    <dgm:pt modelId="{96DA991A-73FB-4662-B578-5464A34F5722}" type="sibTrans" cxnId="{2CC5CB7B-C870-460C-9FC5-39EF82AFF1B3}">
      <dgm:prSet/>
      <dgm:spPr/>
      <dgm:t>
        <a:bodyPr/>
        <a:lstStyle/>
        <a:p>
          <a:endParaRPr lang="en-US"/>
        </a:p>
      </dgm:t>
    </dgm:pt>
    <dgm:pt modelId="{2B595FCE-52F7-46CD-B5C6-50D13D747D7F}">
      <dgm:prSet/>
      <dgm:spPr/>
      <dgm:t>
        <a:bodyPr/>
        <a:lstStyle/>
        <a:p>
          <a:r>
            <a:rPr lang="en-US">
              <a:hlinkClick xmlns:r="http://schemas.openxmlformats.org/officeDocument/2006/relationships" r:id="rId9"/>
            </a:rPr>
            <a:t>https://microsoft.github.io/ELL/</a:t>
          </a:r>
          <a:endParaRPr lang="en-US"/>
        </a:p>
      </dgm:t>
    </dgm:pt>
    <dgm:pt modelId="{60169216-B90B-4FE4-AF3D-5C93500E499E}" type="parTrans" cxnId="{547D56BB-0275-4571-A722-B1F20300F62A}">
      <dgm:prSet/>
      <dgm:spPr/>
      <dgm:t>
        <a:bodyPr/>
        <a:lstStyle/>
        <a:p>
          <a:endParaRPr lang="en-US"/>
        </a:p>
      </dgm:t>
    </dgm:pt>
    <dgm:pt modelId="{59E0C0DB-DFC8-4E71-8C8C-83FA5708FC78}" type="sibTrans" cxnId="{547D56BB-0275-4571-A722-B1F20300F62A}">
      <dgm:prSet/>
      <dgm:spPr/>
      <dgm:t>
        <a:bodyPr/>
        <a:lstStyle/>
        <a:p>
          <a:endParaRPr lang="en-US"/>
        </a:p>
      </dgm:t>
    </dgm:pt>
    <dgm:pt modelId="{48CD75F6-98FC-42AD-B955-0470AF4CACD7}">
      <dgm:prSet/>
      <dgm:spPr/>
      <dgm:t>
        <a:bodyPr/>
        <a:lstStyle/>
        <a:p>
          <a:pPr>
            <a:lnSpc>
              <a:spcPct val="100000"/>
            </a:lnSpc>
            <a:defRPr b="1"/>
          </a:pPr>
          <a:r>
            <a:rPr lang="en-US"/>
            <a:t>My Team’s Code Stories</a:t>
          </a:r>
        </a:p>
      </dgm:t>
    </dgm:pt>
    <dgm:pt modelId="{2120F76A-E1A7-486A-99AD-E9311608EF77}" type="parTrans" cxnId="{ED896EEC-4FB3-4EE7-8FB2-EA98C0FF2D00}">
      <dgm:prSet/>
      <dgm:spPr/>
      <dgm:t>
        <a:bodyPr/>
        <a:lstStyle/>
        <a:p>
          <a:endParaRPr lang="en-US"/>
        </a:p>
      </dgm:t>
    </dgm:pt>
    <dgm:pt modelId="{10A594E4-E568-49F8-99E7-30E84EDBDA46}" type="sibTrans" cxnId="{ED896EEC-4FB3-4EE7-8FB2-EA98C0FF2D00}">
      <dgm:prSet/>
      <dgm:spPr/>
      <dgm:t>
        <a:bodyPr/>
        <a:lstStyle/>
        <a:p>
          <a:endParaRPr lang="en-US"/>
        </a:p>
      </dgm:t>
    </dgm:pt>
    <dgm:pt modelId="{54515BD0-9934-4AA6-92DB-39669C8452AB}">
      <dgm:prSet/>
      <dgm:spPr/>
      <dgm:t>
        <a:bodyPr/>
        <a:lstStyle/>
        <a:p>
          <a:pPr>
            <a:lnSpc>
              <a:spcPct val="100000"/>
            </a:lnSpc>
          </a:pPr>
          <a:r>
            <a:rPr lang="en-US" dirty="0">
              <a:hlinkClick xmlns:r="http://schemas.openxmlformats.org/officeDocument/2006/relationships" r:id="rId10"/>
            </a:rPr>
            <a:t>https://www.microsoft.com/developerblog/</a:t>
          </a:r>
          <a:endParaRPr lang="en-US" dirty="0"/>
        </a:p>
      </dgm:t>
    </dgm:pt>
    <dgm:pt modelId="{DDD564BF-3ECD-4301-9344-214786174ADB}" type="parTrans" cxnId="{B4F37696-9B05-4F1C-8C2A-6FAF1987FEA9}">
      <dgm:prSet/>
      <dgm:spPr/>
      <dgm:t>
        <a:bodyPr/>
        <a:lstStyle/>
        <a:p>
          <a:endParaRPr lang="en-US"/>
        </a:p>
      </dgm:t>
    </dgm:pt>
    <dgm:pt modelId="{24305677-594C-484E-BF3A-184D068049ED}" type="sibTrans" cxnId="{B4F37696-9B05-4F1C-8C2A-6FAF1987FEA9}">
      <dgm:prSet/>
      <dgm:spPr/>
      <dgm:t>
        <a:bodyPr/>
        <a:lstStyle/>
        <a:p>
          <a:endParaRPr lang="en-US"/>
        </a:p>
      </dgm:t>
    </dgm:pt>
    <dgm:pt modelId="{DDE74671-F860-4D95-AC7B-40B01D83407C}">
      <dgm:prSet/>
      <dgm:spPr/>
      <dgm:t>
        <a:bodyPr/>
        <a:lstStyle/>
        <a:p>
          <a:r>
            <a:rPr lang="en-US" dirty="0">
              <a:hlinkClick xmlns:r="http://schemas.openxmlformats.org/officeDocument/2006/relationships" r:id="rId11"/>
            </a:rPr>
            <a:t>https://mlflow.org/</a:t>
          </a:r>
          <a:endParaRPr lang="en-US" dirty="0"/>
        </a:p>
      </dgm:t>
    </dgm:pt>
    <dgm:pt modelId="{96F95F8A-5AFE-43E5-BAD6-28171D972D49}" type="parTrans" cxnId="{CBD19885-0EF0-4AB5-8ABC-442357B86730}">
      <dgm:prSet/>
      <dgm:spPr/>
    </dgm:pt>
    <dgm:pt modelId="{790285B7-8E81-45CE-836C-E62F25D02186}" type="sibTrans" cxnId="{CBD19885-0EF0-4AB5-8ABC-442357B86730}">
      <dgm:prSet/>
      <dgm:spPr/>
    </dgm:pt>
    <dgm:pt modelId="{A6C88FFD-0308-4DDE-AF36-F23EDA149CC2}" type="pres">
      <dgm:prSet presAssocID="{2802D328-928C-4ACD-8F55-EE55A427ADF2}" presName="root" presStyleCnt="0">
        <dgm:presLayoutVars>
          <dgm:dir/>
          <dgm:resizeHandles val="exact"/>
        </dgm:presLayoutVars>
      </dgm:prSet>
      <dgm:spPr/>
    </dgm:pt>
    <dgm:pt modelId="{F85A2F09-8E05-4F49-8ADD-2FC45BC400DB}" type="pres">
      <dgm:prSet presAssocID="{BC9CACE5-FBD6-4481-925B-E44E87CB0DBD}" presName="compNode" presStyleCnt="0"/>
      <dgm:spPr/>
    </dgm:pt>
    <dgm:pt modelId="{B8D148AD-95E2-4166-9767-81C37BD09E6C}" type="pres">
      <dgm:prSet presAssocID="{BC9CACE5-FBD6-4481-925B-E44E87CB0DBD}" presName="iconRect" presStyleLbl="node1" presStyleIdx="0" presStyleCnt="4"/>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Bats"/>
        </a:ext>
      </dgm:extLst>
    </dgm:pt>
    <dgm:pt modelId="{69201B46-71C7-4CEE-A4A3-45DA3059908E}" type="pres">
      <dgm:prSet presAssocID="{BC9CACE5-FBD6-4481-925B-E44E87CB0DBD}" presName="iconSpace" presStyleCnt="0"/>
      <dgm:spPr/>
    </dgm:pt>
    <dgm:pt modelId="{0AF175BA-4255-4659-A326-E3924A238C4C}" type="pres">
      <dgm:prSet presAssocID="{BC9CACE5-FBD6-4481-925B-E44E87CB0DBD}" presName="parTx" presStyleLbl="revTx" presStyleIdx="0" presStyleCnt="8">
        <dgm:presLayoutVars>
          <dgm:chMax val="0"/>
          <dgm:chPref val="0"/>
        </dgm:presLayoutVars>
      </dgm:prSet>
      <dgm:spPr/>
    </dgm:pt>
    <dgm:pt modelId="{9B287A20-9D88-49CB-AD4F-17EB8A7805BB}" type="pres">
      <dgm:prSet presAssocID="{BC9CACE5-FBD6-4481-925B-E44E87CB0DBD}" presName="txSpace" presStyleCnt="0"/>
      <dgm:spPr/>
    </dgm:pt>
    <dgm:pt modelId="{E7251503-148F-4A7D-8EC8-7F5DBD4947AB}" type="pres">
      <dgm:prSet presAssocID="{BC9CACE5-FBD6-4481-925B-E44E87CB0DBD}" presName="desTx" presStyleLbl="revTx" presStyleIdx="1" presStyleCnt="8">
        <dgm:presLayoutVars/>
      </dgm:prSet>
      <dgm:spPr/>
    </dgm:pt>
    <dgm:pt modelId="{174F3B55-D994-4033-80CB-9AE8E374A898}" type="pres">
      <dgm:prSet presAssocID="{42AB5588-75F6-43BA-8151-4E7AC79F18D4}" presName="sibTrans" presStyleCnt="0"/>
      <dgm:spPr/>
    </dgm:pt>
    <dgm:pt modelId="{E9FDF13B-8041-48F0-954C-635209EED30F}" type="pres">
      <dgm:prSet presAssocID="{9C33FC8F-4775-463F-97B6-AFA026EB39ED}" presName="compNode" presStyleCnt="0"/>
      <dgm:spPr/>
    </dgm:pt>
    <dgm:pt modelId="{AF17BCD7-F12A-4283-890F-908CF0354C2D}" type="pres">
      <dgm:prSet presAssocID="{9C33FC8F-4775-463F-97B6-AFA026EB39ED}" presName="iconRect" presStyleLbl="node1" presStyleIdx="1" presStyleCnt="4"/>
      <dgm:spPr>
        <a:blipFill>
          <a:blip xmlns:r="http://schemas.openxmlformats.org/officeDocument/2006/relationships" r:embed="rId14">
            <a:extLst>
              <a:ext uri="{96DAC541-7B7A-43D3-8B79-37D633B846F1}">
                <asvg:svgBlip xmlns:asvg="http://schemas.microsoft.com/office/drawing/2016/SVG/main" r:embed="rId15"/>
              </a:ext>
            </a:extLst>
          </a:blip>
          <a:srcRect/>
          <a:stretch>
            <a:fillRect/>
          </a:stretch>
        </a:blipFill>
        <a:ln>
          <a:noFill/>
        </a:ln>
      </dgm:spPr>
      <dgm:extLst>
        <a:ext uri="{E40237B7-FDA0-4F09-8148-C483321AD2D9}">
          <dgm14:cNvPr xmlns:dgm14="http://schemas.microsoft.com/office/drawing/2010/diagram" id="0" name="" descr="Hamster"/>
        </a:ext>
      </dgm:extLst>
    </dgm:pt>
    <dgm:pt modelId="{70003033-F759-4E23-BD9F-7962AEFDBFF0}" type="pres">
      <dgm:prSet presAssocID="{9C33FC8F-4775-463F-97B6-AFA026EB39ED}" presName="iconSpace" presStyleCnt="0"/>
      <dgm:spPr/>
    </dgm:pt>
    <dgm:pt modelId="{586FEF44-D501-4AE7-A884-00F68F587156}" type="pres">
      <dgm:prSet presAssocID="{9C33FC8F-4775-463F-97B6-AFA026EB39ED}" presName="parTx" presStyleLbl="revTx" presStyleIdx="2" presStyleCnt="8">
        <dgm:presLayoutVars>
          <dgm:chMax val="0"/>
          <dgm:chPref val="0"/>
        </dgm:presLayoutVars>
      </dgm:prSet>
      <dgm:spPr/>
    </dgm:pt>
    <dgm:pt modelId="{69CF8F75-0CEF-4690-B1C3-DA1B4FF316D1}" type="pres">
      <dgm:prSet presAssocID="{9C33FC8F-4775-463F-97B6-AFA026EB39ED}" presName="txSpace" presStyleCnt="0"/>
      <dgm:spPr/>
    </dgm:pt>
    <dgm:pt modelId="{142213AF-1660-45C3-9E15-8FAF2EC4806D}" type="pres">
      <dgm:prSet presAssocID="{9C33FC8F-4775-463F-97B6-AFA026EB39ED}" presName="desTx" presStyleLbl="revTx" presStyleIdx="3" presStyleCnt="8">
        <dgm:presLayoutVars/>
      </dgm:prSet>
      <dgm:spPr/>
    </dgm:pt>
    <dgm:pt modelId="{E07DBE3A-AAE6-4112-A2C3-8474333634B8}" type="pres">
      <dgm:prSet presAssocID="{7FCF0D3F-2AA3-449F-9288-6EBA0EC2B2E6}" presName="sibTrans" presStyleCnt="0"/>
      <dgm:spPr/>
    </dgm:pt>
    <dgm:pt modelId="{6562480C-E572-4B65-A566-61D8CB360077}" type="pres">
      <dgm:prSet presAssocID="{9B773A86-DF41-4162-BCDF-3F8B22AD2CDE}" presName="compNode" presStyleCnt="0"/>
      <dgm:spPr/>
    </dgm:pt>
    <dgm:pt modelId="{260D1576-2075-4BC6-8916-4A8B888C1083}" type="pres">
      <dgm:prSet presAssocID="{9B773A86-DF41-4162-BCDF-3F8B22AD2CDE}" presName="iconRect" presStyleLbl="node1" presStyleIdx="2" presStyleCnt="4"/>
      <dgm:spPr>
        <a:blipFill>
          <a:blip xmlns:r="http://schemas.openxmlformats.org/officeDocument/2006/relationships" r:embed="rId16">
            <a:extLst>
              <a:ext uri="{96DAC541-7B7A-43D3-8B79-37D633B846F1}">
                <asvg:svgBlip xmlns:asvg="http://schemas.microsoft.com/office/drawing/2016/SVG/main" r:embed="rId17"/>
              </a:ext>
            </a:extLst>
          </a:blip>
          <a:srcRect/>
          <a:stretch>
            <a:fillRect/>
          </a:stretch>
        </a:blipFill>
        <a:ln>
          <a:noFill/>
        </a:ln>
      </dgm:spPr>
      <dgm:extLst>
        <a:ext uri="{E40237B7-FDA0-4F09-8148-C483321AD2D9}">
          <dgm14:cNvPr xmlns:dgm14="http://schemas.microsoft.com/office/drawing/2010/diagram" id="0" name="" descr="Owl"/>
        </a:ext>
      </dgm:extLst>
    </dgm:pt>
    <dgm:pt modelId="{05142074-8B7C-42AB-892C-64AC3A08A45A}" type="pres">
      <dgm:prSet presAssocID="{9B773A86-DF41-4162-BCDF-3F8B22AD2CDE}" presName="iconSpace" presStyleCnt="0"/>
      <dgm:spPr/>
    </dgm:pt>
    <dgm:pt modelId="{E31E24C9-C5D3-428C-85FD-D4A376717320}" type="pres">
      <dgm:prSet presAssocID="{9B773A86-DF41-4162-BCDF-3F8B22AD2CDE}" presName="parTx" presStyleLbl="revTx" presStyleIdx="4" presStyleCnt="8">
        <dgm:presLayoutVars>
          <dgm:chMax val="0"/>
          <dgm:chPref val="0"/>
        </dgm:presLayoutVars>
      </dgm:prSet>
      <dgm:spPr/>
    </dgm:pt>
    <dgm:pt modelId="{DC065623-D9BA-4173-9E41-684C940F1BB1}" type="pres">
      <dgm:prSet presAssocID="{9B773A86-DF41-4162-BCDF-3F8B22AD2CDE}" presName="txSpace" presStyleCnt="0"/>
      <dgm:spPr/>
    </dgm:pt>
    <dgm:pt modelId="{8CBC14C3-80A0-4C75-8B6A-EB8BCA670DC2}" type="pres">
      <dgm:prSet presAssocID="{9B773A86-DF41-4162-BCDF-3F8B22AD2CDE}" presName="desTx" presStyleLbl="revTx" presStyleIdx="5" presStyleCnt="8">
        <dgm:presLayoutVars/>
      </dgm:prSet>
      <dgm:spPr/>
    </dgm:pt>
    <dgm:pt modelId="{120AB786-511F-4FF8-918B-CBBAD70D535E}" type="pres">
      <dgm:prSet presAssocID="{E61A83CB-BC4B-4F7D-B69C-5B4D258B0DE2}" presName="sibTrans" presStyleCnt="0"/>
      <dgm:spPr/>
    </dgm:pt>
    <dgm:pt modelId="{B92F5BDA-3E16-4359-9180-4F6CC2A0651F}" type="pres">
      <dgm:prSet presAssocID="{48CD75F6-98FC-42AD-B955-0470AF4CACD7}" presName="compNode" presStyleCnt="0"/>
      <dgm:spPr/>
    </dgm:pt>
    <dgm:pt modelId="{E27AC4B4-D4C5-4BD1-8B18-BC67113795B1}" type="pres">
      <dgm:prSet presAssocID="{48CD75F6-98FC-42AD-B955-0470AF4CACD7}" presName="iconRect" presStyleLbl="node1" presStyleIdx="3" presStyleCnt="4"/>
      <dgm:spPr>
        <a:blipFill>
          <a:blip xmlns:r="http://schemas.openxmlformats.org/officeDocument/2006/relationships"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a:ln>
          <a:noFill/>
        </a:ln>
      </dgm:spPr>
      <dgm:extLst>
        <a:ext uri="{E40237B7-FDA0-4F09-8148-C483321AD2D9}">
          <dgm14:cNvPr xmlns:dgm14="http://schemas.microsoft.com/office/drawing/2010/diagram" id="0" name="" descr="Group of People"/>
        </a:ext>
      </dgm:extLst>
    </dgm:pt>
    <dgm:pt modelId="{B28FA9B1-C3AC-4133-829A-6F77311F83CD}" type="pres">
      <dgm:prSet presAssocID="{48CD75F6-98FC-42AD-B955-0470AF4CACD7}" presName="iconSpace" presStyleCnt="0"/>
      <dgm:spPr/>
    </dgm:pt>
    <dgm:pt modelId="{A6C06C9B-46FF-49EE-8369-A8CD8604EB85}" type="pres">
      <dgm:prSet presAssocID="{48CD75F6-98FC-42AD-B955-0470AF4CACD7}" presName="parTx" presStyleLbl="revTx" presStyleIdx="6" presStyleCnt="8">
        <dgm:presLayoutVars>
          <dgm:chMax val="0"/>
          <dgm:chPref val="0"/>
        </dgm:presLayoutVars>
      </dgm:prSet>
      <dgm:spPr/>
    </dgm:pt>
    <dgm:pt modelId="{7E7D0792-ECC7-4808-B0B2-FB8BA8B3F118}" type="pres">
      <dgm:prSet presAssocID="{48CD75F6-98FC-42AD-B955-0470AF4CACD7}" presName="txSpace" presStyleCnt="0"/>
      <dgm:spPr/>
    </dgm:pt>
    <dgm:pt modelId="{538E92F2-56CA-41B9-9F6D-80D89DFD531E}" type="pres">
      <dgm:prSet presAssocID="{48CD75F6-98FC-42AD-B955-0470AF4CACD7}" presName="desTx" presStyleLbl="revTx" presStyleIdx="7" presStyleCnt="8">
        <dgm:presLayoutVars/>
      </dgm:prSet>
      <dgm:spPr/>
    </dgm:pt>
  </dgm:ptLst>
  <dgm:cxnLst>
    <dgm:cxn modelId="{2074E900-82EF-4257-A048-B02648C0E61D}" type="presOf" srcId="{45F0D166-95FA-4FAC-973D-A9073170ABCE}" destId="{E7251503-148F-4A7D-8EC8-7F5DBD4947AB}" srcOrd="0" destOrd="0" presId="urn:microsoft.com/office/officeart/2018/2/layout/IconLabelDescriptionList"/>
    <dgm:cxn modelId="{55D4A205-FA1B-4BCD-AE35-341F97D99B2B}" type="presOf" srcId="{6DA38966-2E20-4CE2-96A9-DD261715B2CF}" destId="{E7251503-148F-4A7D-8EC8-7F5DBD4947AB}" srcOrd="0" destOrd="2" presId="urn:microsoft.com/office/officeart/2018/2/layout/IconLabelDescriptionList"/>
    <dgm:cxn modelId="{87E1550F-6169-408E-8280-5B1C07B12FE5}" srcId="{45F0D166-95FA-4FAC-973D-A9073170ABCE}" destId="{38E68F19-C84D-47F1-9D29-CC120AB62409}" srcOrd="0" destOrd="0" parTransId="{FC65A83D-8534-42E7-A5BC-8B229D6EDE86}" sibTransId="{5299B5EF-0631-4D13-98C3-2C80911E2E31}"/>
    <dgm:cxn modelId="{73684816-225A-402B-8E3B-D8168749EAA2}" type="presOf" srcId="{BC9CACE5-FBD6-4481-925B-E44E87CB0DBD}" destId="{0AF175BA-4255-4659-A326-E3924A238C4C}" srcOrd="0" destOrd="0" presId="urn:microsoft.com/office/officeart/2018/2/layout/IconLabelDescriptionList"/>
    <dgm:cxn modelId="{D9FFCF23-1546-4202-B091-1FF9C7568567}" type="presOf" srcId="{DF1B8F08-FD8E-4BF2-9996-8499BDB0A77D}" destId="{8CBC14C3-80A0-4C75-8B6A-EB8BCA670DC2}" srcOrd="0" destOrd="1" presId="urn:microsoft.com/office/officeart/2018/2/layout/IconLabelDescriptionList"/>
    <dgm:cxn modelId="{D88FED27-CDA6-41D1-AB3D-73A2B879CBFC}" srcId="{9B773A86-DF41-4162-BCDF-3F8B22AD2CDE}" destId="{F8FDB1FE-F1B9-42B8-B59A-4EF8BE36EA0C}" srcOrd="0" destOrd="0" parTransId="{432CBEB3-B189-4BDA-8552-1C14DBCD57DF}" sibTransId="{BAFE7271-DEC3-4D94-B247-63F6827D0F2F}"/>
    <dgm:cxn modelId="{14A1B72E-8902-41F3-BC3F-682CD95E922C}" srcId="{D54B9420-98F8-46C3-A713-02290B2F5A67}" destId="{582142DE-3153-482A-84B7-C4DC6049B791}" srcOrd="0" destOrd="0" parTransId="{915FF0D3-7F76-458D-AF9B-576A62B1BDD0}" sibTransId="{C1F0AFAA-5537-400A-B37B-6CB593435E06}"/>
    <dgm:cxn modelId="{D83F6A30-74D9-49F2-B805-46BBFCE02442}" srcId="{2802D328-928C-4ACD-8F55-EE55A427ADF2}" destId="{9C33FC8F-4775-463F-97B6-AFA026EB39ED}" srcOrd="1" destOrd="0" parTransId="{1B14FC60-54CF-408F-A5F5-5BF006FAD6FA}" sibTransId="{7FCF0D3F-2AA3-449F-9288-6EBA0EC2B2E6}"/>
    <dgm:cxn modelId="{72B1E65C-0620-4DD6-82F7-E90E70039885}" type="presOf" srcId="{9B773A86-DF41-4162-BCDF-3F8B22AD2CDE}" destId="{E31E24C9-C5D3-428C-85FD-D4A376717320}" srcOrd="0" destOrd="0" presId="urn:microsoft.com/office/officeart/2018/2/layout/IconLabelDescriptionList"/>
    <dgm:cxn modelId="{3F6D2860-81DA-46B7-8F41-F6C452279DB5}" srcId="{F219C9FD-D2CC-4091-839F-A1B629D8BBA7}" destId="{A753C2D1-A2F9-4368-AF23-132E09163649}" srcOrd="0" destOrd="0" parTransId="{198632CC-0E51-4C2F-9483-73E8F0098E42}" sibTransId="{ECA65D2E-8DBD-4F22-8209-4B2FB921EC81}"/>
    <dgm:cxn modelId="{3AB9916F-7D91-4C7B-8660-CFB3EC4701CE}" type="presOf" srcId="{2B595FCE-52F7-46CD-B5C6-50D13D747D7F}" destId="{8CBC14C3-80A0-4C75-8B6A-EB8BCA670DC2}" srcOrd="0" destOrd="6" presId="urn:microsoft.com/office/officeart/2018/2/layout/IconLabelDescriptionList"/>
    <dgm:cxn modelId="{6AABF971-2BA4-42C0-8DB7-7F0230B1ED38}" type="presOf" srcId="{CBA4890C-BA24-4A78-9334-E39E3652C01C}" destId="{142213AF-1660-45C3-9E15-8FAF2EC4806D}" srcOrd="0" destOrd="2" presId="urn:microsoft.com/office/officeart/2018/2/layout/IconLabelDescriptionList"/>
    <dgm:cxn modelId="{A8B13473-6ABD-42C9-BCA9-15F3053CEC0D}" type="presOf" srcId="{54515BD0-9934-4AA6-92DB-39669C8452AB}" destId="{538E92F2-56CA-41B9-9F6D-80D89DFD531E}" srcOrd="0" destOrd="0" presId="urn:microsoft.com/office/officeart/2018/2/layout/IconLabelDescriptionList"/>
    <dgm:cxn modelId="{DF514B54-A25D-4E95-A491-54C104F01259}" type="presOf" srcId="{C0A49C21-FF58-49A7-B59B-0B1634382F23}" destId="{142213AF-1660-45C3-9E15-8FAF2EC4806D}" srcOrd="0" destOrd="3" presId="urn:microsoft.com/office/officeart/2018/2/layout/IconLabelDescriptionList"/>
    <dgm:cxn modelId="{FE9A0C76-9587-46F9-87D3-34F1DE57CEB2}" srcId="{45F0D166-95FA-4FAC-973D-A9073170ABCE}" destId="{6DA38966-2E20-4CE2-96A9-DD261715B2CF}" srcOrd="1" destOrd="0" parTransId="{39C3512D-FDA8-4006-ABF9-63E39BD589FA}" sibTransId="{0D2A2192-A70E-4D91-AAD9-A86B47D13E3B}"/>
    <dgm:cxn modelId="{9D93DB56-65BA-4265-8D52-CA8FCF33906A}" srcId="{9C33FC8F-4775-463F-97B6-AFA026EB39ED}" destId="{CBA4890C-BA24-4A78-9334-E39E3652C01C}" srcOrd="1" destOrd="0" parTransId="{B4701261-A032-4E5D-BDBF-4677365F1C4E}" sibTransId="{88E9AC82-FF46-4860-8050-5AA7CEA39E4F}"/>
    <dgm:cxn modelId="{1D36CA77-F636-45E4-84EE-954BC154A8E8}" type="presOf" srcId="{D54B9420-98F8-46C3-A713-02290B2F5A67}" destId="{142213AF-1660-45C3-9E15-8FAF2EC4806D}" srcOrd="0" destOrd="0" presId="urn:microsoft.com/office/officeart/2018/2/layout/IconLabelDescriptionList"/>
    <dgm:cxn modelId="{2CC5CB7B-C870-460C-9FC5-39EF82AFF1B3}" srcId="{F219C9FD-D2CC-4091-839F-A1B629D8BBA7}" destId="{0DE53B3D-73C2-4D76-BBE3-EA753CB820CD}" srcOrd="1" destOrd="0" parTransId="{440B52DA-5AE8-43B7-9808-77129B7075CF}" sibTransId="{96DA991A-73FB-4662-B578-5464A34F5722}"/>
    <dgm:cxn modelId="{CBD19885-0EF0-4AB5-8ABC-442357B86730}" srcId="{F8FDB1FE-F1B9-42B8-B59A-4EF8BE36EA0C}" destId="{DDE74671-F860-4D95-AC7B-40B01D83407C}" srcOrd="1" destOrd="0" parTransId="{96F95F8A-5AFE-43E5-BAD6-28171D972D49}" sibTransId="{790285B7-8E81-45CE-836C-E62F25D02186}"/>
    <dgm:cxn modelId="{E2CC248D-5D7C-4E3E-A727-D1FAA2E8B5E0}" srcId="{9B773A86-DF41-4162-BCDF-3F8B22AD2CDE}" destId="{F219C9FD-D2CC-4091-839F-A1B629D8BBA7}" srcOrd="1" destOrd="0" parTransId="{D290077F-460D-47A5-8A00-B4657571D45F}" sibTransId="{13351DB1-8423-46F0-B581-1479A7F7117C}"/>
    <dgm:cxn modelId="{7C930491-2B84-4EFD-A153-4C0E73115C43}" type="presOf" srcId="{F8FDB1FE-F1B9-42B8-B59A-4EF8BE36EA0C}" destId="{8CBC14C3-80A0-4C75-8B6A-EB8BCA670DC2}" srcOrd="0" destOrd="0" presId="urn:microsoft.com/office/officeart/2018/2/layout/IconLabelDescriptionList"/>
    <dgm:cxn modelId="{1BD5CA95-FB5A-45DE-9492-EDE9DFE7B811}" srcId="{45F0D166-95FA-4FAC-973D-A9073170ABCE}" destId="{18D2D953-3094-4E53-AE56-15C03857D6D5}" srcOrd="2" destOrd="0" parTransId="{7A56EC4F-26E1-4086-92AE-176DE65DD1BD}" sibTransId="{102D66BC-CF20-44E3-9568-0F9528E4E3B9}"/>
    <dgm:cxn modelId="{B4F37696-9B05-4F1C-8C2A-6FAF1987FEA9}" srcId="{48CD75F6-98FC-42AD-B955-0470AF4CACD7}" destId="{54515BD0-9934-4AA6-92DB-39669C8452AB}" srcOrd="0" destOrd="0" parTransId="{DDD564BF-3ECD-4301-9344-214786174ADB}" sibTransId="{24305677-594C-484E-BF3A-184D068049ED}"/>
    <dgm:cxn modelId="{7CF1209C-2FF2-4E1E-87A5-2A7F90B66D3F}" type="presOf" srcId="{DDE74671-F860-4D95-AC7B-40B01D83407C}" destId="{8CBC14C3-80A0-4C75-8B6A-EB8BCA670DC2}" srcOrd="0" destOrd="2" presId="urn:microsoft.com/office/officeart/2018/2/layout/IconLabelDescriptionList"/>
    <dgm:cxn modelId="{F682C19D-E87B-4858-AF2B-137F81DFA6F0}" type="presOf" srcId="{582142DE-3153-482A-84B7-C4DC6049B791}" destId="{142213AF-1660-45C3-9E15-8FAF2EC4806D}" srcOrd="0" destOrd="1" presId="urn:microsoft.com/office/officeart/2018/2/layout/IconLabelDescriptionList"/>
    <dgm:cxn modelId="{0392BB9F-CEAF-4CB9-A3A7-398B67B23BCF}" srcId="{F8FDB1FE-F1B9-42B8-B59A-4EF8BE36EA0C}" destId="{DF1B8F08-FD8E-4BF2-9996-8499BDB0A77D}" srcOrd="0" destOrd="0" parTransId="{36F99908-5E70-4964-BD91-12412D005DF8}" sibTransId="{0E6CCE4F-4213-4DE4-899C-E6FAD53ED15A}"/>
    <dgm:cxn modelId="{826DD4B6-0C62-48A2-B599-631EDCB5C08F}" srcId="{2802D328-928C-4ACD-8F55-EE55A427ADF2}" destId="{BC9CACE5-FBD6-4481-925B-E44E87CB0DBD}" srcOrd="0" destOrd="0" parTransId="{6EE68A7E-AED5-47DB-92F7-B14BFBC8B0D1}" sibTransId="{42AB5588-75F6-43BA-8151-4E7AC79F18D4}"/>
    <dgm:cxn modelId="{547D56BB-0275-4571-A722-B1F20300F62A}" srcId="{F219C9FD-D2CC-4091-839F-A1B629D8BBA7}" destId="{2B595FCE-52F7-46CD-B5C6-50D13D747D7F}" srcOrd="2" destOrd="0" parTransId="{60169216-B90B-4FE4-AF3D-5C93500E499E}" sibTransId="{59E0C0DB-DFC8-4E71-8C8C-83FA5708FC78}"/>
    <dgm:cxn modelId="{C62742C0-0F0C-40D9-8120-7B1C7E4C81B2}" type="presOf" srcId="{38E68F19-C84D-47F1-9D29-CC120AB62409}" destId="{E7251503-148F-4A7D-8EC8-7F5DBD4947AB}" srcOrd="0" destOrd="1" presId="urn:microsoft.com/office/officeart/2018/2/layout/IconLabelDescriptionList"/>
    <dgm:cxn modelId="{9085A4C8-BD37-478B-BAB4-D3A6FDA64FE1}" type="presOf" srcId="{A753C2D1-A2F9-4368-AF23-132E09163649}" destId="{8CBC14C3-80A0-4C75-8B6A-EB8BCA670DC2}" srcOrd="0" destOrd="4" presId="urn:microsoft.com/office/officeart/2018/2/layout/IconLabelDescriptionList"/>
    <dgm:cxn modelId="{FE8242CB-B52D-422F-882F-2FBB8F3DE41E}" srcId="{BC9CACE5-FBD6-4481-925B-E44E87CB0DBD}" destId="{45F0D166-95FA-4FAC-973D-A9073170ABCE}" srcOrd="0" destOrd="0" parTransId="{C98EE5CA-E040-443B-B1D5-60F0DA8F62CF}" sibTransId="{46FE896D-AEA6-4A39-B04E-E89B5D591350}"/>
    <dgm:cxn modelId="{9307C6CB-2F3C-4688-BCBC-BA8E0FED5FF7}" type="presOf" srcId="{9C33FC8F-4775-463F-97B6-AFA026EB39ED}" destId="{586FEF44-D501-4AE7-A884-00F68F587156}" srcOrd="0" destOrd="0" presId="urn:microsoft.com/office/officeart/2018/2/layout/IconLabelDescriptionList"/>
    <dgm:cxn modelId="{99854FD3-F532-4FD9-8039-A3921B15B800}" srcId="{9C33FC8F-4775-463F-97B6-AFA026EB39ED}" destId="{D54B9420-98F8-46C3-A713-02290B2F5A67}" srcOrd="0" destOrd="0" parTransId="{B70E4135-39D3-4A8F-93A8-AD690D35076E}" sibTransId="{93B1A461-8AB6-447A-A4CB-7EE6D78ED88C}"/>
    <dgm:cxn modelId="{067957D5-87DA-4CB6-A844-1A2F36D88D7B}" type="presOf" srcId="{F219C9FD-D2CC-4091-839F-A1B629D8BBA7}" destId="{8CBC14C3-80A0-4C75-8B6A-EB8BCA670DC2}" srcOrd="0" destOrd="3" presId="urn:microsoft.com/office/officeart/2018/2/layout/IconLabelDescriptionList"/>
    <dgm:cxn modelId="{0784D2D8-728D-4000-96DA-3CE854FA0824}" type="presOf" srcId="{18D2D953-3094-4E53-AE56-15C03857D6D5}" destId="{E7251503-148F-4A7D-8EC8-7F5DBD4947AB}" srcOrd="0" destOrd="3" presId="urn:microsoft.com/office/officeart/2018/2/layout/IconLabelDescriptionList"/>
    <dgm:cxn modelId="{94B6F4D9-8313-4099-8899-B64033E739A9}" type="presOf" srcId="{48CD75F6-98FC-42AD-B955-0470AF4CACD7}" destId="{A6C06C9B-46FF-49EE-8369-A8CD8604EB85}" srcOrd="0" destOrd="0" presId="urn:microsoft.com/office/officeart/2018/2/layout/IconLabelDescriptionList"/>
    <dgm:cxn modelId="{12D5C0DB-2D19-4DAA-9B14-BA12EAEBFC9C}" type="presOf" srcId="{2802D328-928C-4ACD-8F55-EE55A427ADF2}" destId="{A6C88FFD-0308-4DDE-AF36-F23EDA149CC2}" srcOrd="0" destOrd="0" presId="urn:microsoft.com/office/officeart/2018/2/layout/IconLabelDescriptionList"/>
    <dgm:cxn modelId="{A20C60E4-E72A-43A2-AB2B-819305C3E85E}" type="presOf" srcId="{0DE53B3D-73C2-4D76-BBE3-EA753CB820CD}" destId="{8CBC14C3-80A0-4C75-8B6A-EB8BCA670DC2}" srcOrd="0" destOrd="5" presId="urn:microsoft.com/office/officeart/2018/2/layout/IconLabelDescriptionList"/>
    <dgm:cxn modelId="{A5A446E7-2B79-4D61-AA3C-E26F12F22F4E}" srcId="{2802D328-928C-4ACD-8F55-EE55A427ADF2}" destId="{9B773A86-DF41-4162-BCDF-3F8B22AD2CDE}" srcOrd="2" destOrd="0" parTransId="{5F175AF1-1DFF-4CAD-85EC-89105B223898}" sibTransId="{E61A83CB-BC4B-4F7D-B69C-5B4D258B0DE2}"/>
    <dgm:cxn modelId="{94EF6DE8-4D8A-4399-B114-099B98FEB7AB}" srcId="{CBA4890C-BA24-4A78-9334-E39E3652C01C}" destId="{C0A49C21-FF58-49A7-B59B-0B1634382F23}" srcOrd="0" destOrd="0" parTransId="{41251BAE-0034-4899-91EA-9283339409AB}" sibTransId="{36B84148-D6FF-4D4A-A722-65A2663D5E50}"/>
    <dgm:cxn modelId="{ED896EEC-4FB3-4EE7-8FB2-EA98C0FF2D00}" srcId="{2802D328-928C-4ACD-8F55-EE55A427ADF2}" destId="{48CD75F6-98FC-42AD-B955-0470AF4CACD7}" srcOrd="3" destOrd="0" parTransId="{2120F76A-E1A7-486A-99AD-E9311608EF77}" sibTransId="{10A594E4-E568-49F8-99E7-30E84EDBDA46}"/>
    <dgm:cxn modelId="{77606DC9-7605-47B5-B2B3-9B8346F7321D}" type="presParOf" srcId="{A6C88FFD-0308-4DDE-AF36-F23EDA149CC2}" destId="{F85A2F09-8E05-4F49-8ADD-2FC45BC400DB}" srcOrd="0" destOrd="0" presId="urn:microsoft.com/office/officeart/2018/2/layout/IconLabelDescriptionList"/>
    <dgm:cxn modelId="{313F1851-1D41-47EE-B82F-C1495EEDD8ED}" type="presParOf" srcId="{F85A2F09-8E05-4F49-8ADD-2FC45BC400DB}" destId="{B8D148AD-95E2-4166-9767-81C37BD09E6C}" srcOrd="0" destOrd="0" presId="urn:microsoft.com/office/officeart/2018/2/layout/IconLabelDescriptionList"/>
    <dgm:cxn modelId="{F3778B1D-BE05-4B0B-B06E-E270B9BFBDA7}" type="presParOf" srcId="{F85A2F09-8E05-4F49-8ADD-2FC45BC400DB}" destId="{69201B46-71C7-4CEE-A4A3-45DA3059908E}" srcOrd="1" destOrd="0" presId="urn:microsoft.com/office/officeart/2018/2/layout/IconLabelDescriptionList"/>
    <dgm:cxn modelId="{B1D46D41-1220-4FB6-A7BA-765BB98FDEF5}" type="presParOf" srcId="{F85A2F09-8E05-4F49-8ADD-2FC45BC400DB}" destId="{0AF175BA-4255-4659-A326-E3924A238C4C}" srcOrd="2" destOrd="0" presId="urn:microsoft.com/office/officeart/2018/2/layout/IconLabelDescriptionList"/>
    <dgm:cxn modelId="{00843FE0-4439-4BC8-AB87-A9EF0DCF4589}" type="presParOf" srcId="{F85A2F09-8E05-4F49-8ADD-2FC45BC400DB}" destId="{9B287A20-9D88-49CB-AD4F-17EB8A7805BB}" srcOrd="3" destOrd="0" presId="urn:microsoft.com/office/officeart/2018/2/layout/IconLabelDescriptionList"/>
    <dgm:cxn modelId="{D2BEE259-750A-43C3-AF1C-A7A5259E42D9}" type="presParOf" srcId="{F85A2F09-8E05-4F49-8ADD-2FC45BC400DB}" destId="{E7251503-148F-4A7D-8EC8-7F5DBD4947AB}" srcOrd="4" destOrd="0" presId="urn:microsoft.com/office/officeart/2018/2/layout/IconLabelDescriptionList"/>
    <dgm:cxn modelId="{B8E8FFB3-B33D-4E89-9B35-8BE091AC0E8F}" type="presParOf" srcId="{A6C88FFD-0308-4DDE-AF36-F23EDA149CC2}" destId="{174F3B55-D994-4033-80CB-9AE8E374A898}" srcOrd="1" destOrd="0" presId="urn:microsoft.com/office/officeart/2018/2/layout/IconLabelDescriptionList"/>
    <dgm:cxn modelId="{D1359F5C-6543-4C53-9920-65CE6ED11814}" type="presParOf" srcId="{A6C88FFD-0308-4DDE-AF36-F23EDA149CC2}" destId="{E9FDF13B-8041-48F0-954C-635209EED30F}" srcOrd="2" destOrd="0" presId="urn:microsoft.com/office/officeart/2018/2/layout/IconLabelDescriptionList"/>
    <dgm:cxn modelId="{B4F6E394-3313-470A-A475-4DCD81134CB7}" type="presParOf" srcId="{E9FDF13B-8041-48F0-954C-635209EED30F}" destId="{AF17BCD7-F12A-4283-890F-908CF0354C2D}" srcOrd="0" destOrd="0" presId="urn:microsoft.com/office/officeart/2018/2/layout/IconLabelDescriptionList"/>
    <dgm:cxn modelId="{FAC12B47-2DAE-4BBA-A214-C78B145155E6}" type="presParOf" srcId="{E9FDF13B-8041-48F0-954C-635209EED30F}" destId="{70003033-F759-4E23-BD9F-7962AEFDBFF0}" srcOrd="1" destOrd="0" presId="urn:microsoft.com/office/officeart/2018/2/layout/IconLabelDescriptionList"/>
    <dgm:cxn modelId="{F0ECB8D1-D92F-42E9-BF53-974DC64BA20E}" type="presParOf" srcId="{E9FDF13B-8041-48F0-954C-635209EED30F}" destId="{586FEF44-D501-4AE7-A884-00F68F587156}" srcOrd="2" destOrd="0" presId="urn:microsoft.com/office/officeart/2018/2/layout/IconLabelDescriptionList"/>
    <dgm:cxn modelId="{5A37D804-D686-4AF0-83E3-3BEC2F70BFF9}" type="presParOf" srcId="{E9FDF13B-8041-48F0-954C-635209EED30F}" destId="{69CF8F75-0CEF-4690-B1C3-DA1B4FF316D1}" srcOrd="3" destOrd="0" presId="urn:microsoft.com/office/officeart/2018/2/layout/IconLabelDescriptionList"/>
    <dgm:cxn modelId="{27D42DDA-6EBD-4B90-884D-A9CD82C22499}" type="presParOf" srcId="{E9FDF13B-8041-48F0-954C-635209EED30F}" destId="{142213AF-1660-45C3-9E15-8FAF2EC4806D}" srcOrd="4" destOrd="0" presId="urn:microsoft.com/office/officeart/2018/2/layout/IconLabelDescriptionList"/>
    <dgm:cxn modelId="{59CBCCAD-7A24-4393-B16C-ABDA4FF55111}" type="presParOf" srcId="{A6C88FFD-0308-4DDE-AF36-F23EDA149CC2}" destId="{E07DBE3A-AAE6-4112-A2C3-8474333634B8}" srcOrd="3" destOrd="0" presId="urn:microsoft.com/office/officeart/2018/2/layout/IconLabelDescriptionList"/>
    <dgm:cxn modelId="{A04398DE-0A54-4B2A-901F-D4C26B7EE7EF}" type="presParOf" srcId="{A6C88FFD-0308-4DDE-AF36-F23EDA149CC2}" destId="{6562480C-E572-4B65-A566-61D8CB360077}" srcOrd="4" destOrd="0" presId="urn:microsoft.com/office/officeart/2018/2/layout/IconLabelDescriptionList"/>
    <dgm:cxn modelId="{A0EDDDF7-336C-45FB-A67A-C67C3F5BFC39}" type="presParOf" srcId="{6562480C-E572-4B65-A566-61D8CB360077}" destId="{260D1576-2075-4BC6-8916-4A8B888C1083}" srcOrd="0" destOrd="0" presId="urn:microsoft.com/office/officeart/2018/2/layout/IconLabelDescriptionList"/>
    <dgm:cxn modelId="{0BA5763A-A733-4844-8274-6640B89444D6}" type="presParOf" srcId="{6562480C-E572-4B65-A566-61D8CB360077}" destId="{05142074-8B7C-42AB-892C-64AC3A08A45A}" srcOrd="1" destOrd="0" presId="urn:microsoft.com/office/officeart/2018/2/layout/IconLabelDescriptionList"/>
    <dgm:cxn modelId="{1589F5B9-4DEC-423E-BACE-A4DE90E3240D}" type="presParOf" srcId="{6562480C-E572-4B65-A566-61D8CB360077}" destId="{E31E24C9-C5D3-428C-85FD-D4A376717320}" srcOrd="2" destOrd="0" presId="urn:microsoft.com/office/officeart/2018/2/layout/IconLabelDescriptionList"/>
    <dgm:cxn modelId="{472E43D0-CC20-4B20-BCA2-2853B7B8F5C3}" type="presParOf" srcId="{6562480C-E572-4B65-A566-61D8CB360077}" destId="{DC065623-D9BA-4173-9E41-684C940F1BB1}" srcOrd="3" destOrd="0" presId="urn:microsoft.com/office/officeart/2018/2/layout/IconLabelDescriptionList"/>
    <dgm:cxn modelId="{788E4B2E-75D7-4E4B-8198-E16FB19D758E}" type="presParOf" srcId="{6562480C-E572-4B65-A566-61D8CB360077}" destId="{8CBC14C3-80A0-4C75-8B6A-EB8BCA670DC2}" srcOrd="4" destOrd="0" presId="urn:microsoft.com/office/officeart/2018/2/layout/IconLabelDescriptionList"/>
    <dgm:cxn modelId="{763D7966-B7DD-43B8-8258-F20373839356}" type="presParOf" srcId="{A6C88FFD-0308-4DDE-AF36-F23EDA149CC2}" destId="{120AB786-511F-4FF8-918B-CBBAD70D535E}" srcOrd="5" destOrd="0" presId="urn:microsoft.com/office/officeart/2018/2/layout/IconLabelDescriptionList"/>
    <dgm:cxn modelId="{17F5836E-3842-46BB-9D94-C1E7C58824D1}" type="presParOf" srcId="{A6C88FFD-0308-4DDE-AF36-F23EDA149CC2}" destId="{B92F5BDA-3E16-4359-9180-4F6CC2A0651F}" srcOrd="6" destOrd="0" presId="urn:microsoft.com/office/officeart/2018/2/layout/IconLabelDescriptionList"/>
    <dgm:cxn modelId="{D8EB9497-E2B9-4A92-83A7-8705BC5400CB}" type="presParOf" srcId="{B92F5BDA-3E16-4359-9180-4F6CC2A0651F}" destId="{E27AC4B4-D4C5-4BD1-8B18-BC67113795B1}" srcOrd="0" destOrd="0" presId="urn:microsoft.com/office/officeart/2018/2/layout/IconLabelDescriptionList"/>
    <dgm:cxn modelId="{85CB6110-161C-4653-A0D3-D340C9246A0A}" type="presParOf" srcId="{B92F5BDA-3E16-4359-9180-4F6CC2A0651F}" destId="{B28FA9B1-C3AC-4133-829A-6F77311F83CD}" srcOrd="1" destOrd="0" presId="urn:microsoft.com/office/officeart/2018/2/layout/IconLabelDescriptionList"/>
    <dgm:cxn modelId="{1A6B7B7B-682D-4199-8699-3D1FA2AE81E7}" type="presParOf" srcId="{B92F5BDA-3E16-4359-9180-4F6CC2A0651F}" destId="{A6C06C9B-46FF-49EE-8369-A8CD8604EB85}" srcOrd="2" destOrd="0" presId="urn:microsoft.com/office/officeart/2018/2/layout/IconLabelDescriptionList"/>
    <dgm:cxn modelId="{BCB7F4C9-09B4-4F90-AC55-9B04AC1A2DD5}" type="presParOf" srcId="{B92F5BDA-3E16-4359-9180-4F6CC2A0651F}" destId="{7E7D0792-ECC7-4808-B0B2-FB8BA8B3F118}" srcOrd="3" destOrd="0" presId="urn:microsoft.com/office/officeart/2018/2/layout/IconLabelDescriptionList"/>
    <dgm:cxn modelId="{161C1BCF-4A7E-4B27-97A2-1317FC4AB321}" type="presParOf" srcId="{B92F5BDA-3E16-4359-9180-4F6CC2A0651F}" destId="{538E92F2-56CA-41B9-9F6D-80D89DFD531E}"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9F631C-18FB-4057-B6B1-D8EBF2E936C3}">
      <dsp:nvSpPr>
        <dsp:cNvPr id="0" name=""/>
        <dsp:cNvSpPr/>
      </dsp:nvSpPr>
      <dsp:spPr>
        <a:xfrm>
          <a:off x="0" y="20103"/>
          <a:ext cx="5115491" cy="743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“Metal” begets VMs</a:t>
          </a:r>
        </a:p>
      </dsp:txBody>
      <dsp:txXfrm>
        <a:off x="36296" y="56399"/>
        <a:ext cx="5042899" cy="670943"/>
      </dsp:txXfrm>
    </dsp:sp>
    <dsp:sp modelId="{92C64208-78D9-4D13-A5C1-035637F265E9}">
      <dsp:nvSpPr>
        <dsp:cNvPr id="0" name=""/>
        <dsp:cNvSpPr/>
      </dsp:nvSpPr>
      <dsp:spPr>
        <a:xfrm>
          <a:off x="0" y="852918"/>
          <a:ext cx="5115491" cy="743535"/>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CruiseControl begets Jenkins</a:t>
          </a:r>
        </a:p>
      </dsp:txBody>
      <dsp:txXfrm>
        <a:off x="36296" y="889214"/>
        <a:ext cx="5042899" cy="670943"/>
      </dsp:txXfrm>
    </dsp:sp>
    <dsp:sp modelId="{C7724F1A-1DC4-450E-BC64-746BF228FAF1}">
      <dsp:nvSpPr>
        <dsp:cNvPr id="0" name=""/>
        <dsp:cNvSpPr/>
      </dsp:nvSpPr>
      <dsp:spPr>
        <a:xfrm>
          <a:off x="0" y="1685733"/>
          <a:ext cx="5115491" cy="743535"/>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Chef &amp; Puppet</a:t>
          </a:r>
        </a:p>
      </dsp:txBody>
      <dsp:txXfrm>
        <a:off x="36296" y="1722029"/>
        <a:ext cx="5042899" cy="670943"/>
      </dsp:txXfrm>
    </dsp:sp>
    <dsp:sp modelId="{A8105DC3-FD3E-4EE9-ADF3-23D0D32B63F4}">
      <dsp:nvSpPr>
        <dsp:cNvPr id="0" name=""/>
        <dsp:cNvSpPr/>
      </dsp:nvSpPr>
      <dsp:spPr>
        <a:xfrm>
          <a:off x="0" y="2518548"/>
          <a:ext cx="5115491" cy="743535"/>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VMs beget Containers</a:t>
          </a:r>
        </a:p>
      </dsp:txBody>
      <dsp:txXfrm>
        <a:off x="36296" y="2554844"/>
        <a:ext cx="5042899" cy="670943"/>
      </dsp:txXfrm>
    </dsp:sp>
    <dsp:sp modelId="{F29910FD-7E3D-4BB5-AD95-363AB10116A7}">
      <dsp:nvSpPr>
        <dsp:cNvPr id="0" name=""/>
        <dsp:cNvSpPr/>
      </dsp:nvSpPr>
      <dsp:spPr>
        <a:xfrm>
          <a:off x="0" y="3351364"/>
          <a:ext cx="5115491" cy="743535"/>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Vagrant &amp; Docker</a:t>
          </a:r>
        </a:p>
      </dsp:txBody>
      <dsp:txXfrm>
        <a:off x="36296" y="3387660"/>
        <a:ext cx="5042899" cy="670943"/>
      </dsp:txXfrm>
    </dsp:sp>
    <dsp:sp modelId="{9EEEB4BC-30D1-4079-9AE1-AE792A9EEBBC}">
      <dsp:nvSpPr>
        <dsp:cNvPr id="0" name=""/>
        <dsp:cNvSpPr/>
      </dsp:nvSpPr>
      <dsp:spPr>
        <a:xfrm>
          <a:off x="0" y="4184179"/>
          <a:ext cx="5115491" cy="74353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Mesos, Swarm, Kubernetes</a:t>
          </a:r>
        </a:p>
      </dsp:txBody>
      <dsp:txXfrm>
        <a:off x="36296" y="4220475"/>
        <a:ext cx="5042899" cy="6709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5FF14-6196-442E-91CA-0B8D180BF329}">
      <dsp:nvSpPr>
        <dsp:cNvPr id="0" name=""/>
        <dsp:cNvSpPr/>
      </dsp:nvSpPr>
      <dsp:spPr>
        <a:xfrm rot="5400000">
          <a:off x="4626587" y="-1904190"/>
          <a:ext cx="695496" cy="4681728"/>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Systems as Artifacts</a:t>
          </a:r>
        </a:p>
      </dsp:txBody>
      <dsp:txXfrm rot="-5400000">
        <a:off x="2633472" y="122876"/>
        <a:ext cx="4647777" cy="627594"/>
      </dsp:txXfrm>
    </dsp:sp>
    <dsp:sp modelId="{A23D9029-75C1-4C6E-A925-0B0DE3D689F7}">
      <dsp:nvSpPr>
        <dsp:cNvPr id="0" name=""/>
        <dsp:cNvSpPr/>
      </dsp:nvSpPr>
      <dsp:spPr>
        <a:xfrm>
          <a:off x="0" y="1988"/>
          <a:ext cx="2633472" cy="8693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Git</a:t>
          </a:r>
        </a:p>
      </dsp:txBody>
      <dsp:txXfrm>
        <a:off x="42439" y="44427"/>
        <a:ext cx="2548594" cy="784493"/>
      </dsp:txXfrm>
    </dsp:sp>
    <dsp:sp modelId="{0030E81C-D518-4478-BAFE-514FF67FFFD6}">
      <dsp:nvSpPr>
        <dsp:cNvPr id="0" name=""/>
        <dsp:cNvSpPr/>
      </dsp:nvSpPr>
      <dsp:spPr>
        <a:xfrm rot="5400000">
          <a:off x="4626587" y="-991350"/>
          <a:ext cx="695496" cy="4681728"/>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Repeatable Deployments</a:t>
          </a:r>
        </a:p>
        <a:p>
          <a:pPr marL="57150" lvl="1" indent="-57150" algn="l" defTabSz="488950">
            <a:lnSpc>
              <a:spcPct val="100000"/>
            </a:lnSpc>
            <a:spcBef>
              <a:spcPct val="0"/>
            </a:spcBef>
            <a:spcAft>
              <a:spcPct val="15000"/>
            </a:spcAft>
            <a:buChar char="•"/>
          </a:pPr>
          <a:r>
            <a:rPr lang="en-US" sz="1100" kern="1200"/>
            <a:t>Dependency Control </a:t>
          </a:r>
        </a:p>
      </dsp:txBody>
      <dsp:txXfrm rot="-5400000">
        <a:off x="2633472" y="1035716"/>
        <a:ext cx="4647777" cy="627594"/>
      </dsp:txXfrm>
    </dsp:sp>
    <dsp:sp modelId="{C4B212D3-F742-4F12-9F6F-1823B066D70E}">
      <dsp:nvSpPr>
        <dsp:cNvPr id="0" name=""/>
        <dsp:cNvSpPr/>
      </dsp:nvSpPr>
      <dsp:spPr>
        <a:xfrm>
          <a:off x="0" y="914827"/>
          <a:ext cx="2633472" cy="86937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Docker</a:t>
          </a:r>
        </a:p>
      </dsp:txBody>
      <dsp:txXfrm>
        <a:off x="42439" y="957266"/>
        <a:ext cx="2548594" cy="784493"/>
      </dsp:txXfrm>
    </dsp:sp>
    <dsp:sp modelId="{05C0F7A3-1A57-4E20-B213-ECB3AC95B829}">
      <dsp:nvSpPr>
        <dsp:cNvPr id="0" name=""/>
        <dsp:cNvSpPr/>
      </dsp:nvSpPr>
      <dsp:spPr>
        <a:xfrm rot="5400000">
          <a:off x="4626587" y="-78511"/>
          <a:ext cx="695496" cy="4681728"/>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Scalability</a:t>
          </a:r>
        </a:p>
        <a:p>
          <a:pPr marL="57150" lvl="1" indent="-57150" algn="l" defTabSz="488950">
            <a:lnSpc>
              <a:spcPct val="100000"/>
            </a:lnSpc>
            <a:spcBef>
              <a:spcPct val="0"/>
            </a:spcBef>
            <a:spcAft>
              <a:spcPct val="15000"/>
            </a:spcAft>
            <a:buChar char="•"/>
          </a:pPr>
          <a:r>
            <a:rPr lang="en-US" sz="1100" kern="1200"/>
            <a:t>Reliability</a:t>
          </a:r>
        </a:p>
        <a:p>
          <a:pPr marL="57150" lvl="1" indent="-57150" algn="l" defTabSz="488950">
            <a:lnSpc>
              <a:spcPct val="100000"/>
            </a:lnSpc>
            <a:spcBef>
              <a:spcPct val="0"/>
            </a:spcBef>
            <a:spcAft>
              <a:spcPct val="15000"/>
            </a:spcAft>
            <a:buChar char="•"/>
          </a:pPr>
          <a:r>
            <a:rPr lang="en-US" sz="1100" kern="1200"/>
            <a:t>Easier Integration CI/CD</a:t>
          </a:r>
        </a:p>
      </dsp:txBody>
      <dsp:txXfrm rot="-5400000">
        <a:off x="2633472" y="1948555"/>
        <a:ext cx="4647777" cy="627594"/>
      </dsp:txXfrm>
    </dsp:sp>
    <dsp:sp modelId="{E0DC0FFC-711E-40C0-9A43-AD341EDE5FEE}">
      <dsp:nvSpPr>
        <dsp:cNvPr id="0" name=""/>
        <dsp:cNvSpPr/>
      </dsp:nvSpPr>
      <dsp:spPr>
        <a:xfrm>
          <a:off x="0" y="1827667"/>
          <a:ext cx="2633472" cy="86937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Kubernetes</a:t>
          </a:r>
        </a:p>
      </dsp:txBody>
      <dsp:txXfrm>
        <a:off x="42439" y="1870106"/>
        <a:ext cx="2548594" cy="784493"/>
      </dsp:txXfrm>
    </dsp:sp>
    <dsp:sp modelId="{3B1FE1DA-F0C0-4A0F-B226-0BF19F1DF9AD}">
      <dsp:nvSpPr>
        <dsp:cNvPr id="0" name=""/>
        <dsp:cNvSpPr/>
      </dsp:nvSpPr>
      <dsp:spPr>
        <a:xfrm rot="5400000">
          <a:off x="4626587" y="834328"/>
          <a:ext cx="695496" cy="4681728"/>
        </a:xfrm>
        <a:prstGeom prst="round2Same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Easier Dependency Control</a:t>
          </a:r>
        </a:p>
        <a:p>
          <a:pPr marL="57150" lvl="1" indent="-57150" algn="l" defTabSz="488950">
            <a:lnSpc>
              <a:spcPct val="100000"/>
            </a:lnSpc>
            <a:spcBef>
              <a:spcPct val="0"/>
            </a:spcBef>
            <a:spcAft>
              <a:spcPct val="15000"/>
            </a:spcAft>
            <a:buChar char="•"/>
          </a:pPr>
          <a:r>
            <a:rPr lang="en-US" sz="1100" kern="1200"/>
            <a:t>Easier Component CI/CD</a:t>
          </a:r>
        </a:p>
      </dsp:txBody>
      <dsp:txXfrm rot="-5400000">
        <a:off x="2633472" y="2861395"/>
        <a:ext cx="4647777" cy="627594"/>
      </dsp:txXfrm>
    </dsp:sp>
    <dsp:sp modelId="{2D6C9879-365E-47E6-9D5A-25E635C31A37}">
      <dsp:nvSpPr>
        <dsp:cNvPr id="0" name=""/>
        <dsp:cNvSpPr/>
      </dsp:nvSpPr>
      <dsp:spPr>
        <a:xfrm>
          <a:off x="0" y="2740507"/>
          <a:ext cx="2633472" cy="86937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Microservices</a:t>
          </a:r>
        </a:p>
      </dsp:txBody>
      <dsp:txXfrm>
        <a:off x="42439" y="2782946"/>
        <a:ext cx="2548594" cy="784493"/>
      </dsp:txXfrm>
    </dsp:sp>
    <dsp:sp modelId="{3DD93608-872B-40CD-8E7F-68157882C22E}">
      <dsp:nvSpPr>
        <dsp:cNvPr id="0" name=""/>
        <dsp:cNvSpPr/>
      </dsp:nvSpPr>
      <dsp:spPr>
        <a:xfrm rot="5400000">
          <a:off x="4626587" y="1747168"/>
          <a:ext cx="695496" cy="4681728"/>
        </a:xfrm>
        <a:prstGeom prst="round2Same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100000"/>
            </a:lnSpc>
            <a:spcBef>
              <a:spcPct val="0"/>
            </a:spcBef>
            <a:spcAft>
              <a:spcPct val="15000"/>
            </a:spcAft>
            <a:buChar char="•"/>
          </a:pPr>
          <a:r>
            <a:rPr lang="en-US" sz="1100" kern="1200"/>
            <a:t>Many options – we use Azure DevOps</a:t>
          </a:r>
        </a:p>
        <a:p>
          <a:pPr marL="57150" lvl="1" indent="-57150" algn="l" defTabSz="488950">
            <a:lnSpc>
              <a:spcPct val="100000"/>
            </a:lnSpc>
            <a:spcBef>
              <a:spcPct val="0"/>
            </a:spcBef>
            <a:spcAft>
              <a:spcPct val="15000"/>
            </a:spcAft>
            <a:buChar char="•"/>
          </a:pPr>
          <a:r>
            <a:rPr lang="en-US" sz="1100" kern="1200"/>
            <a:t>… and Jenkins</a:t>
          </a:r>
        </a:p>
        <a:p>
          <a:pPr marL="57150" lvl="1" indent="-57150" algn="l" defTabSz="488950">
            <a:lnSpc>
              <a:spcPct val="100000"/>
            </a:lnSpc>
            <a:spcBef>
              <a:spcPct val="0"/>
            </a:spcBef>
            <a:spcAft>
              <a:spcPct val="15000"/>
            </a:spcAft>
            <a:buChar char="•"/>
          </a:pPr>
          <a:r>
            <a:rPr lang="en-US" sz="1100" kern="1200"/>
            <a:t>… and even Travis</a:t>
          </a:r>
        </a:p>
      </dsp:txBody>
      <dsp:txXfrm rot="-5400000">
        <a:off x="2633472" y="3774235"/>
        <a:ext cx="4647777" cy="627594"/>
      </dsp:txXfrm>
    </dsp:sp>
    <dsp:sp modelId="{933DA715-C0C3-49D1-A7F2-342064C0AC1F}">
      <dsp:nvSpPr>
        <dsp:cNvPr id="0" name=""/>
        <dsp:cNvSpPr/>
      </dsp:nvSpPr>
      <dsp:spPr>
        <a:xfrm>
          <a:off x="0" y="3653346"/>
          <a:ext cx="2633472" cy="86937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100000"/>
            </a:lnSpc>
            <a:spcBef>
              <a:spcPct val="0"/>
            </a:spcBef>
            <a:spcAft>
              <a:spcPct val="35000"/>
            </a:spcAft>
            <a:buNone/>
          </a:pPr>
          <a:r>
            <a:rPr lang="en-US" sz="3000" kern="1200"/>
            <a:t>CI/CD</a:t>
          </a:r>
        </a:p>
      </dsp:txBody>
      <dsp:txXfrm>
        <a:off x="42439" y="3695785"/>
        <a:ext cx="2548594" cy="7844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AB028-064C-40DC-8D8A-9422EEBB4D3F}">
      <dsp:nvSpPr>
        <dsp:cNvPr id="0" name=""/>
        <dsp:cNvSpPr/>
      </dsp:nvSpPr>
      <dsp:spPr>
        <a:xfrm>
          <a:off x="559800" y="360982"/>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BF8518-3EDA-44B2-ACC8-7F8B8492E9D3}">
      <dsp:nvSpPr>
        <dsp:cNvPr id="0" name=""/>
        <dsp:cNvSpPr/>
      </dsp:nvSpPr>
      <dsp:spPr>
        <a:xfrm>
          <a:off x="559800" y="202904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ML Ops</a:t>
          </a:r>
        </a:p>
      </dsp:txBody>
      <dsp:txXfrm>
        <a:off x="559800" y="2029045"/>
        <a:ext cx="4320000" cy="648000"/>
      </dsp:txXfrm>
    </dsp:sp>
    <dsp:sp modelId="{FA34EBFE-35E1-414C-B595-430104FF0BE0}">
      <dsp:nvSpPr>
        <dsp:cNvPr id="0" name=""/>
        <dsp:cNvSpPr/>
      </dsp:nvSpPr>
      <dsp:spPr>
        <a:xfrm>
          <a:off x="559800" y="2749633"/>
          <a:ext cx="4320000" cy="124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Models can be large</a:t>
          </a:r>
        </a:p>
        <a:p>
          <a:pPr marL="0" lvl="0" indent="0" algn="l" defTabSz="755650">
            <a:lnSpc>
              <a:spcPct val="90000"/>
            </a:lnSpc>
            <a:spcBef>
              <a:spcPct val="0"/>
            </a:spcBef>
            <a:spcAft>
              <a:spcPct val="35000"/>
            </a:spcAft>
            <a:buNone/>
          </a:pPr>
          <a:r>
            <a:rPr lang="en-US" sz="1700" kern="1200" dirty="0"/>
            <a:t>Monitoring model performance</a:t>
          </a:r>
        </a:p>
        <a:p>
          <a:pPr marL="0" lvl="0" indent="0" algn="l" defTabSz="755650">
            <a:lnSpc>
              <a:spcPct val="90000"/>
            </a:lnSpc>
            <a:spcBef>
              <a:spcPct val="0"/>
            </a:spcBef>
            <a:spcAft>
              <a:spcPct val="35000"/>
            </a:spcAft>
            <a:buNone/>
          </a:pPr>
          <a:r>
            <a:rPr lang="en-US" sz="1700" kern="1200" dirty="0"/>
            <a:t>“Flighting”, or A/B Testing</a:t>
          </a:r>
        </a:p>
        <a:p>
          <a:pPr marL="0" lvl="0" indent="0" algn="l" defTabSz="755650">
            <a:lnSpc>
              <a:spcPct val="90000"/>
            </a:lnSpc>
            <a:spcBef>
              <a:spcPct val="0"/>
            </a:spcBef>
            <a:spcAft>
              <a:spcPct val="35000"/>
            </a:spcAft>
            <a:buNone/>
          </a:pPr>
          <a:r>
            <a:rPr lang="en-US" sz="1700" kern="1200" dirty="0"/>
            <a:t>Quantization, compression</a:t>
          </a:r>
        </a:p>
      </dsp:txBody>
      <dsp:txXfrm>
        <a:off x="559800" y="2749633"/>
        <a:ext cx="4320000" cy="1240722"/>
      </dsp:txXfrm>
    </dsp:sp>
    <dsp:sp modelId="{2B81BCB5-9116-4BA9-BA00-5543EE4FFEFD}">
      <dsp:nvSpPr>
        <dsp:cNvPr id="0" name=""/>
        <dsp:cNvSpPr/>
      </dsp:nvSpPr>
      <dsp:spPr>
        <a:xfrm>
          <a:off x="5635800" y="360982"/>
          <a:ext cx="1512000" cy="1512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DA85C-A9DE-4064-85B4-F0CDCEF8B742}">
      <dsp:nvSpPr>
        <dsp:cNvPr id="0" name=""/>
        <dsp:cNvSpPr/>
      </dsp:nvSpPr>
      <dsp:spPr>
        <a:xfrm>
          <a:off x="5635800" y="202904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90000"/>
            </a:lnSpc>
            <a:spcBef>
              <a:spcPct val="0"/>
            </a:spcBef>
            <a:spcAft>
              <a:spcPct val="35000"/>
            </a:spcAft>
            <a:buNone/>
            <a:defRPr b="1"/>
          </a:pPr>
          <a:r>
            <a:rPr lang="en-US" sz="3600" kern="1200"/>
            <a:t>Data Ops</a:t>
          </a:r>
        </a:p>
      </dsp:txBody>
      <dsp:txXfrm>
        <a:off x="5635800" y="2029045"/>
        <a:ext cx="4320000" cy="648000"/>
      </dsp:txXfrm>
    </dsp:sp>
    <dsp:sp modelId="{A185BABB-59B0-4C5D-B1AF-16098D2267D6}">
      <dsp:nvSpPr>
        <dsp:cNvPr id="0" name=""/>
        <dsp:cNvSpPr/>
      </dsp:nvSpPr>
      <dsp:spPr>
        <a:xfrm>
          <a:off x="5635800" y="2749633"/>
          <a:ext cx="4320000" cy="1240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Lineage tracking</a:t>
          </a:r>
        </a:p>
        <a:p>
          <a:pPr marL="0" lvl="0" indent="0" algn="l" defTabSz="755650">
            <a:lnSpc>
              <a:spcPct val="90000"/>
            </a:lnSpc>
            <a:spcBef>
              <a:spcPct val="0"/>
            </a:spcBef>
            <a:spcAft>
              <a:spcPct val="35000"/>
            </a:spcAft>
            <a:buNone/>
          </a:pPr>
          <a:r>
            <a:rPr lang="en-US" sz="1700" kern="1200"/>
            <a:t>Scrubbing</a:t>
          </a:r>
        </a:p>
        <a:p>
          <a:pPr marL="0" lvl="0" indent="0" algn="l" defTabSz="755650">
            <a:lnSpc>
              <a:spcPct val="90000"/>
            </a:lnSpc>
            <a:spcBef>
              <a:spcPct val="0"/>
            </a:spcBef>
            <a:spcAft>
              <a:spcPct val="35000"/>
            </a:spcAft>
            <a:buNone/>
          </a:pPr>
          <a:r>
            <a:rPr lang="en-US" sz="1700" kern="1200"/>
            <a:t>GDPR and You</a:t>
          </a:r>
        </a:p>
      </dsp:txBody>
      <dsp:txXfrm>
        <a:off x="5635800" y="2749633"/>
        <a:ext cx="4320000" cy="12407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9E66E-8A15-4D70-832B-B22363B74A49}">
      <dsp:nvSpPr>
        <dsp:cNvPr id="0" name=""/>
        <dsp:cNvSpPr/>
      </dsp:nvSpPr>
      <dsp:spPr>
        <a:xfrm>
          <a:off x="3557" y="945162"/>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DA4A8C-714C-4B65-B973-7FA6982B90EF}">
      <dsp:nvSpPr>
        <dsp:cNvPr id="0" name=""/>
        <dsp:cNvSpPr/>
      </dsp:nvSpPr>
      <dsp:spPr>
        <a:xfrm>
          <a:off x="3557"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Strategic Partners</a:t>
          </a:r>
        </a:p>
      </dsp:txBody>
      <dsp:txXfrm>
        <a:off x="3557" y="1696243"/>
        <a:ext cx="1843593" cy="397524"/>
      </dsp:txXfrm>
    </dsp:sp>
    <dsp:sp modelId="{CAFD0DF5-57C9-4A06-B04C-066BCA598EDD}">
      <dsp:nvSpPr>
        <dsp:cNvPr id="0" name=""/>
        <dsp:cNvSpPr/>
      </dsp:nvSpPr>
      <dsp:spPr>
        <a:xfrm>
          <a:off x="3557"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Microsoft’s Largest Customers</a:t>
          </a:r>
        </a:p>
        <a:p>
          <a:pPr marL="0" lvl="0" indent="0" algn="l" defTabSz="488950">
            <a:lnSpc>
              <a:spcPct val="90000"/>
            </a:lnSpc>
            <a:spcBef>
              <a:spcPct val="0"/>
            </a:spcBef>
            <a:spcAft>
              <a:spcPct val="35000"/>
            </a:spcAft>
            <a:buNone/>
          </a:pPr>
          <a:r>
            <a:rPr lang="en-US" sz="1100" kern="1200"/>
            <a:t>But… sometimes not</a:t>
          </a:r>
        </a:p>
        <a:p>
          <a:pPr marL="0" lvl="0" indent="0" algn="l" defTabSz="488950">
            <a:lnSpc>
              <a:spcPct val="90000"/>
            </a:lnSpc>
            <a:spcBef>
              <a:spcPct val="0"/>
            </a:spcBef>
            <a:spcAft>
              <a:spcPct val="35000"/>
            </a:spcAft>
            <a:buNone/>
          </a:pPr>
          <a:r>
            <a:rPr lang="en-US" sz="1100" kern="1200"/>
            <a:t>Or… sometimes on strange projects</a:t>
          </a:r>
        </a:p>
      </dsp:txBody>
      <dsp:txXfrm>
        <a:off x="3557" y="2142988"/>
        <a:ext cx="1843593" cy="1263186"/>
      </dsp:txXfrm>
    </dsp:sp>
    <dsp:sp modelId="{E7825452-07C0-4B31-9692-7D53A0F095EC}">
      <dsp:nvSpPr>
        <dsp:cNvPr id="0" name=""/>
        <dsp:cNvSpPr/>
      </dsp:nvSpPr>
      <dsp:spPr>
        <a:xfrm>
          <a:off x="2169780" y="945162"/>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D99DE-4F0C-400A-B1E7-3AF013E10A72}">
      <dsp:nvSpPr>
        <dsp:cNvPr id="0" name=""/>
        <dsp:cNvSpPr/>
      </dsp:nvSpPr>
      <dsp:spPr>
        <a:xfrm>
          <a:off x="2169780"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Code-With</a:t>
          </a:r>
        </a:p>
      </dsp:txBody>
      <dsp:txXfrm>
        <a:off x="2169780" y="1696243"/>
        <a:ext cx="1843593" cy="397524"/>
      </dsp:txXfrm>
    </dsp:sp>
    <dsp:sp modelId="{F8D54C1D-75C2-428D-9FDE-C3F3D4338F3A}">
      <dsp:nvSpPr>
        <dsp:cNvPr id="0" name=""/>
        <dsp:cNvSpPr/>
      </dsp:nvSpPr>
      <dsp:spPr>
        <a:xfrm>
          <a:off x="2169780"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Code side-by-side with their developers</a:t>
          </a:r>
        </a:p>
        <a:p>
          <a:pPr marL="0" lvl="0" indent="0" algn="l" defTabSz="488950">
            <a:lnSpc>
              <a:spcPct val="90000"/>
            </a:lnSpc>
            <a:spcBef>
              <a:spcPct val="0"/>
            </a:spcBef>
            <a:spcAft>
              <a:spcPct val="35000"/>
            </a:spcAft>
            <a:buNone/>
          </a:pPr>
          <a:r>
            <a:rPr lang="en-US" sz="1100" kern="1200"/>
            <a:t>Same for the data science side</a:t>
          </a:r>
        </a:p>
      </dsp:txBody>
      <dsp:txXfrm>
        <a:off x="2169780" y="2142988"/>
        <a:ext cx="1843593" cy="1263186"/>
      </dsp:txXfrm>
    </dsp:sp>
    <dsp:sp modelId="{84201C7A-FFE1-42C8-B30A-6219799DB6DA}">
      <dsp:nvSpPr>
        <dsp:cNvPr id="0" name=""/>
        <dsp:cNvSpPr/>
      </dsp:nvSpPr>
      <dsp:spPr>
        <a:xfrm>
          <a:off x="4336003" y="945162"/>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B0BE38-F86B-42EC-BDA7-AD30B782A931}">
      <dsp:nvSpPr>
        <dsp:cNvPr id="0" name=""/>
        <dsp:cNvSpPr/>
      </dsp:nvSpPr>
      <dsp:spPr>
        <a:xfrm>
          <a:off x="4336003"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Technical Depth</a:t>
          </a:r>
        </a:p>
      </dsp:txBody>
      <dsp:txXfrm>
        <a:off x="4336003" y="1696243"/>
        <a:ext cx="1843593" cy="397524"/>
      </dsp:txXfrm>
    </dsp:sp>
    <dsp:sp modelId="{6FA0CDB3-DAFD-4748-8543-0B5EBF08CB18}">
      <dsp:nvSpPr>
        <dsp:cNvPr id="0" name=""/>
        <dsp:cNvSpPr/>
      </dsp:nvSpPr>
      <dsp:spPr>
        <a:xfrm>
          <a:off x="4336003"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IoT, DevOps, Data at Scale, Blockchain, Augmented Reality</a:t>
          </a:r>
        </a:p>
        <a:p>
          <a:pPr marL="0" lvl="0" indent="0" algn="l" defTabSz="488950">
            <a:lnSpc>
              <a:spcPct val="90000"/>
            </a:lnSpc>
            <a:spcBef>
              <a:spcPct val="0"/>
            </a:spcBef>
            <a:spcAft>
              <a:spcPct val="35000"/>
            </a:spcAft>
            <a:buNone/>
          </a:pPr>
          <a:r>
            <a:rPr lang="en-US" sz="1100" kern="1200"/>
            <a:t>And, of course, ML and DL</a:t>
          </a:r>
        </a:p>
      </dsp:txBody>
      <dsp:txXfrm>
        <a:off x="4336003" y="2142988"/>
        <a:ext cx="1843593" cy="1263186"/>
      </dsp:txXfrm>
    </dsp:sp>
    <dsp:sp modelId="{595E2F2C-4D8E-4DF5-92DF-72B314B98A3A}">
      <dsp:nvSpPr>
        <dsp:cNvPr id="0" name=""/>
        <dsp:cNvSpPr/>
      </dsp:nvSpPr>
      <dsp:spPr>
        <a:xfrm>
          <a:off x="6502225" y="945162"/>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16FB89-AD31-4EDC-9899-EF974F8E83D7}">
      <dsp:nvSpPr>
        <dsp:cNvPr id="0" name=""/>
        <dsp:cNvSpPr/>
      </dsp:nvSpPr>
      <dsp:spPr>
        <a:xfrm>
          <a:off x="6502225"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Cross-Domain ML Expertise</a:t>
          </a:r>
        </a:p>
      </dsp:txBody>
      <dsp:txXfrm>
        <a:off x="6502225" y="1696243"/>
        <a:ext cx="1843593" cy="397524"/>
      </dsp:txXfrm>
    </dsp:sp>
    <dsp:sp modelId="{1D467669-0DCA-4DC8-BF5B-10C0CE0FA9FC}">
      <dsp:nvSpPr>
        <dsp:cNvPr id="0" name=""/>
        <dsp:cNvSpPr/>
      </dsp:nvSpPr>
      <dsp:spPr>
        <a:xfrm>
          <a:off x="6502225"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NLP, CV, Audio, Time-series</a:t>
          </a:r>
        </a:p>
        <a:p>
          <a:pPr marL="0" lvl="0" indent="0" algn="l" defTabSz="488950">
            <a:lnSpc>
              <a:spcPct val="90000"/>
            </a:lnSpc>
            <a:spcBef>
              <a:spcPct val="0"/>
            </a:spcBef>
            <a:spcAft>
              <a:spcPct val="35000"/>
            </a:spcAft>
            <a:buNone/>
          </a:pPr>
          <a:r>
            <a:rPr lang="en-US" sz="1100" kern="1200"/>
            <a:t>Necessarily this means lack of depth for the team</a:t>
          </a:r>
        </a:p>
        <a:p>
          <a:pPr marL="0" lvl="0" indent="0" algn="l" defTabSz="488950">
            <a:lnSpc>
              <a:spcPct val="90000"/>
            </a:lnSpc>
            <a:spcBef>
              <a:spcPct val="0"/>
            </a:spcBef>
            <a:spcAft>
              <a:spcPct val="35000"/>
            </a:spcAft>
            <a:buNone/>
          </a:pPr>
          <a:r>
            <a:rPr lang="en-US" sz="1100" kern="1200"/>
            <a:t>We have specialists in certain areas</a:t>
          </a:r>
        </a:p>
        <a:p>
          <a:pPr marL="0" lvl="0" indent="0" algn="l" defTabSz="488950">
            <a:lnSpc>
              <a:spcPct val="90000"/>
            </a:lnSpc>
            <a:spcBef>
              <a:spcPct val="0"/>
            </a:spcBef>
            <a:spcAft>
              <a:spcPct val="35000"/>
            </a:spcAft>
            <a:buNone/>
          </a:pPr>
          <a:r>
            <a:rPr lang="en-US" sz="1100" kern="1200"/>
            <a:t>We can supplement with Microsoft Research</a:t>
          </a:r>
        </a:p>
      </dsp:txBody>
      <dsp:txXfrm>
        <a:off x="6502225" y="2142988"/>
        <a:ext cx="1843593" cy="1263186"/>
      </dsp:txXfrm>
    </dsp:sp>
    <dsp:sp modelId="{93CA4D71-D5D0-42DB-8478-E70C3C884163}">
      <dsp:nvSpPr>
        <dsp:cNvPr id="0" name=""/>
        <dsp:cNvSpPr/>
      </dsp:nvSpPr>
      <dsp:spPr>
        <a:xfrm>
          <a:off x="8668448" y="945162"/>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89668F-B5AB-4EFD-BD46-841E6C1016C3}">
      <dsp:nvSpPr>
        <dsp:cNvPr id="0" name=""/>
        <dsp:cNvSpPr/>
      </dsp:nvSpPr>
      <dsp:spPr>
        <a:xfrm>
          <a:off x="8668448" y="1696243"/>
          <a:ext cx="1843593" cy="3975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kern="1200"/>
            <a:t>Long-term Azure Enablement</a:t>
          </a:r>
        </a:p>
      </dsp:txBody>
      <dsp:txXfrm>
        <a:off x="8668448" y="1696243"/>
        <a:ext cx="1843593" cy="397524"/>
      </dsp:txXfrm>
    </dsp:sp>
    <dsp:sp modelId="{BE75DBD5-3181-40CB-A5F1-1B29EB92A63C}">
      <dsp:nvSpPr>
        <dsp:cNvPr id="0" name=""/>
        <dsp:cNvSpPr/>
      </dsp:nvSpPr>
      <dsp:spPr>
        <a:xfrm>
          <a:off x="8668448" y="2142988"/>
          <a:ext cx="1843593" cy="1263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kern="1200"/>
            <a:t>Allows us to work on non/low-Azure engagements</a:t>
          </a:r>
        </a:p>
        <a:p>
          <a:pPr marL="0" lvl="0" indent="0" algn="l" defTabSz="488950">
            <a:lnSpc>
              <a:spcPct val="90000"/>
            </a:lnSpc>
            <a:spcBef>
              <a:spcPct val="0"/>
            </a:spcBef>
            <a:spcAft>
              <a:spcPct val="35000"/>
            </a:spcAft>
            <a:buNone/>
          </a:pPr>
          <a:r>
            <a:rPr lang="en-US" sz="1100" kern="1200"/>
            <a:t>Do good work, establish confidence, report feedback</a:t>
          </a:r>
        </a:p>
      </dsp:txBody>
      <dsp:txXfrm>
        <a:off x="8668448" y="2142988"/>
        <a:ext cx="1843593" cy="12631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F4889-4C6C-4D06-98FD-C25AB568B852}">
      <dsp:nvSpPr>
        <dsp:cNvPr id="0" name=""/>
        <dsp:cNvSpPr/>
      </dsp:nvSpPr>
      <dsp:spPr>
        <a:xfrm>
          <a:off x="0" y="112980"/>
          <a:ext cx="553627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What is Data Drift</a:t>
          </a:r>
        </a:p>
      </dsp:txBody>
      <dsp:txXfrm>
        <a:off x="22246" y="135226"/>
        <a:ext cx="5491784" cy="411223"/>
      </dsp:txXfrm>
    </dsp:sp>
    <dsp:sp modelId="{4B25F406-0A83-4336-BBD1-744AD413D7C7}">
      <dsp:nvSpPr>
        <dsp:cNvPr id="0" name=""/>
        <dsp:cNvSpPr/>
      </dsp:nvSpPr>
      <dsp:spPr>
        <a:xfrm>
          <a:off x="0" y="568695"/>
          <a:ext cx="5536276" cy="727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When data served to model in prod (inferencing stack) is different from the data that the model was trained on, it is called data drift</a:t>
          </a:r>
        </a:p>
        <a:p>
          <a:pPr marL="114300" lvl="1" indent="-114300" algn="l" defTabSz="666750">
            <a:lnSpc>
              <a:spcPct val="90000"/>
            </a:lnSpc>
            <a:spcBef>
              <a:spcPct val="0"/>
            </a:spcBef>
            <a:spcAft>
              <a:spcPct val="20000"/>
            </a:spcAft>
            <a:buChar char="•"/>
          </a:pPr>
          <a:r>
            <a:rPr lang="en-US" sz="1500" kern="1200"/>
            <a:t>Our solution detects concept drift over entire datasets</a:t>
          </a:r>
        </a:p>
      </dsp:txBody>
      <dsp:txXfrm>
        <a:off x="0" y="568695"/>
        <a:ext cx="5536276" cy="727605"/>
      </dsp:txXfrm>
    </dsp:sp>
    <dsp:sp modelId="{4BD703D1-855D-4A13-B3DA-4C4B53E7A145}">
      <dsp:nvSpPr>
        <dsp:cNvPr id="0" name=""/>
        <dsp:cNvSpPr/>
      </dsp:nvSpPr>
      <dsp:spPr>
        <a:xfrm>
          <a:off x="0" y="1296300"/>
          <a:ext cx="553627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Why is Data Drift important</a:t>
          </a:r>
        </a:p>
      </dsp:txBody>
      <dsp:txXfrm>
        <a:off x="22246" y="1318546"/>
        <a:ext cx="5491784" cy="411223"/>
      </dsp:txXfrm>
    </dsp:sp>
    <dsp:sp modelId="{86B93C3A-C1EF-445B-8C49-B9FC9F76502B}">
      <dsp:nvSpPr>
        <dsp:cNvPr id="0" name=""/>
        <dsp:cNvSpPr/>
      </dsp:nvSpPr>
      <dsp:spPr>
        <a:xfrm>
          <a:off x="0" y="1752015"/>
          <a:ext cx="5536276" cy="145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Data drift is one of the top reasons where model accuracy degrades in prod</a:t>
          </a:r>
        </a:p>
        <a:p>
          <a:pPr marL="114300" lvl="1" indent="-114300" algn="l" defTabSz="666750">
            <a:lnSpc>
              <a:spcPct val="90000"/>
            </a:lnSpc>
            <a:spcBef>
              <a:spcPct val="0"/>
            </a:spcBef>
            <a:spcAft>
              <a:spcPct val="20000"/>
            </a:spcAft>
            <a:buChar char="•"/>
          </a:pPr>
          <a:r>
            <a:rPr lang="en-US" sz="1500" kern="1200"/>
            <a:t>Model accuracy has a significant business impact in terms of costs and revenue</a:t>
          </a:r>
        </a:p>
        <a:p>
          <a:pPr marL="114300" lvl="1" indent="-114300" algn="l" defTabSz="666750">
            <a:lnSpc>
              <a:spcPct val="90000"/>
            </a:lnSpc>
            <a:spcBef>
              <a:spcPct val="0"/>
            </a:spcBef>
            <a:spcAft>
              <a:spcPct val="20000"/>
            </a:spcAft>
            <a:buChar char="•"/>
          </a:pPr>
          <a:r>
            <a:rPr lang="en-US" sz="1500" kern="1200"/>
            <a:t>Time to detect data drift ranges from days to weeks</a:t>
          </a:r>
        </a:p>
        <a:p>
          <a:pPr marL="114300" lvl="1" indent="-114300" algn="l" defTabSz="666750">
            <a:lnSpc>
              <a:spcPct val="90000"/>
            </a:lnSpc>
            <a:spcBef>
              <a:spcPct val="0"/>
            </a:spcBef>
            <a:spcAft>
              <a:spcPct val="20000"/>
            </a:spcAft>
            <a:buChar char="•"/>
          </a:pPr>
          <a:endParaRPr lang="en-US" sz="1500" kern="1200"/>
        </a:p>
      </dsp:txBody>
      <dsp:txXfrm>
        <a:off x="0" y="1752015"/>
        <a:ext cx="5536276" cy="1455210"/>
      </dsp:txXfrm>
    </dsp:sp>
    <dsp:sp modelId="{3C26DCF4-FD3D-4D7E-8E58-4E50AF204886}">
      <dsp:nvSpPr>
        <dsp:cNvPr id="0" name=""/>
        <dsp:cNvSpPr/>
      </dsp:nvSpPr>
      <dsp:spPr>
        <a:xfrm>
          <a:off x="0" y="3207225"/>
          <a:ext cx="5536276" cy="4557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What can I expect from data drift service</a:t>
          </a:r>
        </a:p>
      </dsp:txBody>
      <dsp:txXfrm>
        <a:off x="22246" y="3229471"/>
        <a:ext cx="5491784" cy="411223"/>
      </dsp:txXfrm>
    </dsp:sp>
    <dsp:sp modelId="{D9E97762-05AD-4331-99A3-B6A084E502F3}">
      <dsp:nvSpPr>
        <dsp:cNvPr id="0" name=""/>
        <dsp:cNvSpPr/>
      </dsp:nvSpPr>
      <dsp:spPr>
        <a:xfrm>
          <a:off x="0" y="3662940"/>
          <a:ext cx="5536276" cy="145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577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Monitoring of drift through alerts, and visual indicators</a:t>
          </a:r>
        </a:p>
        <a:p>
          <a:pPr marL="114300" lvl="1" indent="-114300" algn="l" defTabSz="666750">
            <a:lnSpc>
              <a:spcPct val="90000"/>
            </a:lnSpc>
            <a:spcBef>
              <a:spcPct val="0"/>
            </a:spcBef>
            <a:spcAft>
              <a:spcPct val="20000"/>
            </a:spcAft>
            <a:buChar char="•"/>
          </a:pPr>
          <a:r>
            <a:rPr lang="en-US" sz="1500" kern="1200"/>
            <a:t>Drift contribution of all features in the model</a:t>
          </a:r>
        </a:p>
        <a:p>
          <a:pPr marL="114300" lvl="1" indent="-114300" algn="l" defTabSz="666750">
            <a:lnSpc>
              <a:spcPct val="90000"/>
            </a:lnSpc>
            <a:spcBef>
              <a:spcPct val="0"/>
            </a:spcBef>
            <a:spcAft>
              <a:spcPct val="20000"/>
            </a:spcAft>
            <a:buChar char="•"/>
          </a:pPr>
          <a:r>
            <a:rPr lang="en-US" sz="1500" kern="1200"/>
            <a:t>access to raw training and inferencing data in AML workspace for further debugging </a:t>
          </a:r>
        </a:p>
        <a:p>
          <a:pPr marL="114300" lvl="1" indent="-114300" algn="l" defTabSz="666750">
            <a:lnSpc>
              <a:spcPct val="90000"/>
            </a:lnSpc>
            <a:spcBef>
              <a:spcPct val="0"/>
            </a:spcBef>
            <a:spcAft>
              <a:spcPct val="20000"/>
            </a:spcAft>
            <a:buChar char="•"/>
          </a:pPr>
          <a:r>
            <a:rPr lang="en-US" sz="1500" kern="1200"/>
            <a:t>Configurable service with standard distance measures (e.g. </a:t>
          </a:r>
          <a:r>
            <a:rPr lang="en-US" sz="1500" kern="1200" err="1"/>
            <a:t>Kullback-Leibler</a:t>
          </a:r>
          <a:r>
            <a:rPr lang="en-US" sz="1500" kern="1200"/>
            <a:t>, </a:t>
          </a:r>
          <a:r>
            <a:rPr lang="en-US" sz="1500" kern="1200" err="1"/>
            <a:t>Battacharayata</a:t>
          </a:r>
          <a:r>
            <a:rPr lang="en-US" sz="1500" kern="1200"/>
            <a:t>)</a:t>
          </a:r>
        </a:p>
      </dsp:txBody>
      <dsp:txXfrm>
        <a:off x="0" y="3662940"/>
        <a:ext cx="5536276" cy="14552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148AD-95E2-4166-9767-81C37BD09E6C}">
      <dsp:nvSpPr>
        <dsp:cNvPr id="0" name=""/>
        <dsp:cNvSpPr/>
      </dsp:nvSpPr>
      <dsp:spPr>
        <a:xfrm>
          <a:off x="18341" y="224972"/>
          <a:ext cx="810523" cy="8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F175BA-4255-4659-A326-E3924A238C4C}">
      <dsp:nvSpPr>
        <dsp:cNvPr id="0" name=""/>
        <dsp:cNvSpPr/>
      </dsp:nvSpPr>
      <dsp:spPr>
        <a:xfrm>
          <a:off x="18341" y="1203256"/>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DevOps</a:t>
          </a:r>
        </a:p>
      </dsp:txBody>
      <dsp:txXfrm>
        <a:off x="18341" y="1203256"/>
        <a:ext cx="2315782" cy="347367"/>
      </dsp:txXfrm>
    </dsp:sp>
    <dsp:sp modelId="{E7251503-148F-4A7D-8EC8-7F5DBD4947AB}">
      <dsp:nvSpPr>
        <dsp:cNvPr id="0" name=""/>
        <dsp:cNvSpPr/>
      </dsp:nvSpPr>
      <dsp:spPr>
        <a:xfrm>
          <a:off x="18341" y="1628651"/>
          <a:ext cx="2315782" cy="249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Azure DevOps, Jenkins, Travis</a:t>
          </a:r>
        </a:p>
        <a:p>
          <a:pPr marL="114300" lvl="1" indent="-114300" algn="l" defTabSz="622300">
            <a:lnSpc>
              <a:spcPct val="90000"/>
            </a:lnSpc>
            <a:spcBef>
              <a:spcPct val="0"/>
            </a:spcBef>
            <a:spcAft>
              <a:spcPct val="15000"/>
            </a:spcAft>
            <a:buChar char="•"/>
          </a:pPr>
          <a:r>
            <a:rPr lang="en-US" sz="1400" kern="1200" dirty="0">
              <a:hlinkClick xmlns:r="http://schemas.openxmlformats.org/officeDocument/2006/relationships" r:id="rId3"/>
            </a:rPr>
            <a:t>https://azure.microsoft.com/en-us/services/devops/</a:t>
          </a:r>
          <a:endParaRPr lang="en-US" sz="1400" kern="1200" dirty="0"/>
        </a:p>
        <a:p>
          <a:pPr marL="114300" lvl="1" indent="-114300" algn="l" defTabSz="622300">
            <a:lnSpc>
              <a:spcPct val="90000"/>
            </a:lnSpc>
            <a:spcBef>
              <a:spcPct val="0"/>
            </a:spcBef>
            <a:spcAft>
              <a:spcPct val="15000"/>
            </a:spcAft>
            <a:buChar char="•"/>
          </a:pPr>
          <a:r>
            <a:rPr lang="en-US" sz="1400" kern="1200">
              <a:hlinkClick xmlns:r="http://schemas.openxmlformats.org/officeDocument/2006/relationships" r:id="rId4"/>
            </a:rPr>
            <a:t>https://jenkins.io/</a:t>
          </a:r>
          <a:endParaRPr lang="en-US" sz="1400" kern="1200"/>
        </a:p>
        <a:p>
          <a:pPr marL="114300" lvl="1" indent="-114300" algn="l" defTabSz="622300">
            <a:lnSpc>
              <a:spcPct val="90000"/>
            </a:lnSpc>
            <a:spcBef>
              <a:spcPct val="0"/>
            </a:spcBef>
            <a:spcAft>
              <a:spcPct val="15000"/>
            </a:spcAft>
            <a:buChar char="•"/>
          </a:pPr>
          <a:r>
            <a:rPr lang="en-US" sz="1400" kern="1200">
              <a:hlinkClick xmlns:r="http://schemas.openxmlformats.org/officeDocument/2006/relationships" r:id="rId5"/>
            </a:rPr>
            <a:t>https://travis-ci.org/</a:t>
          </a:r>
          <a:endParaRPr lang="en-US" sz="1400" kern="1200"/>
        </a:p>
      </dsp:txBody>
      <dsp:txXfrm>
        <a:off x="18341" y="1628651"/>
        <a:ext cx="2315782" cy="2497714"/>
      </dsp:txXfrm>
    </dsp:sp>
    <dsp:sp modelId="{AF17BCD7-F12A-4283-890F-908CF0354C2D}">
      <dsp:nvSpPr>
        <dsp:cNvPr id="0" name=""/>
        <dsp:cNvSpPr/>
      </dsp:nvSpPr>
      <dsp:spPr>
        <a:xfrm>
          <a:off x="2739386" y="224972"/>
          <a:ext cx="810523" cy="810523"/>
        </a:xfrm>
        <a:prstGeom prst="rect">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6FEF44-D501-4AE7-A884-00F68F587156}">
      <dsp:nvSpPr>
        <dsp:cNvPr id="0" name=""/>
        <dsp:cNvSpPr/>
      </dsp:nvSpPr>
      <dsp:spPr>
        <a:xfrm>
          <a:off x="2739386" y="1203256"/>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IoT Ops</a:t>
          </a:r>
        </a:p>
      </dsp:txBody>
      <dsp:txXfrm>
        <a:off x="2739386" y="1203256"/>
        <a:ext cx="2315782" cy="347367"/>
      </dsp:txXfrm>
    </dsp:sp>
    <dsp:sp modelId="{142213AF-1660-45C3-9E15-8FAF2EC4806D}">
      <dsp:nvSpPr>
        <dsp:cNvPr id="0" name=""/>
        <dsp:cNvSpPr/>
      </dsp:nvSpPr>
      <dsp:spPr>
        <a:xfrm>
          <a:off x="2739386" y="1628651"/>
          <a:ext cx="2315782" cy="249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Azure IoT Edge</a:t>
          </a:r>
        </a:p>
        <a:p>
          <a:pPr marL="114300" lvl="1" indent="-114300" algn="l" defTabSz="622300">
            <a:lnSpc>
              <a:spcPct val="90000"/>
            </a:lnSpc>
            <a:spcBef>
              <a:spcPct val="0"/>
            </a:spcBef>
            <a:spcAft>
              <a:spcPct val="15000"/>
            </a:spcAft>
            <a:buChar char="•"/>
          </a:pPr>
          <a:r>
            <a:rPr lang="en-US" sz="1400" kern="1200">
              <a:hlinkClick xmlns:r="http://schemas.openxmlformats.org/officeDocument/2006/relationships" r:id="rId8"/>
            </a:rPr>
            <a:t>https://azure.microsoft.com/en-us/services/iot-edge/</a:t>
          </a:r>
          <a:endParaRPr lang="en-US" sz="1400" kern="1200"/>
        </a:p>
        <a:p>
          <a:pPr marL="0" lvl="0" indent="0" algn="l" defTabSz="622300">
            <a:lnSpc>
              <a:spcPct val="100000"/>
            </a:lnSpc>
            <a:spcBef>
              <a:spcPct val="0"/>
            </a:spcBef>
            <a:spcAft>
              <a:spcPct val="35000"/>
            </a:spcAft>
            <a:buNone/>
          </a:pPr>
          <a:r>
            <a:rPr lang="en-US" sz="1400" kern="1200"/>
            <a:t>Azure IoT Edge AI Toolkit</a:t>
          </a:r>
        </a:p>
        <a:p>
          <a:pPr marL="114300" lvl="1" indent="-114300" algn="l" defTabSz="622300">
            <a:lnSpc>
              <a:spcPct val="90000"/>
            </a:lnSpc>
            <a:spcBef>
              <a:spcPct val="0"/>
            </a:spcBef>
            <a:spcAft>
              <a:spcPct val="15000"/>
            </a:spcAft>
            <a:buChar char="•"/>
          </a:pPr>
          <a:r>
            <a:rPr lang="en-US" sz="1400" kern="1200">
              <a:hlinkClick xmlns:r="http://schemas.openxmlformats.org/officeDocument/2006/relationships" r:id="rId9"/>
            </a:rPr>
            <a:t>https://github.com/Azure/ai-toolkit-iot-edge</a:t>
          </a:r>
          <a:endParaRPr lang="en-US" sz="1400" kern="1200"/>
        </a:p>
      </dsp:txBody>
      <dsp:txXfrm>
        <a:off x="2739386" y="1628651"/>
        <a:ext cx="2315782" cy="2497714"/>
      </dsp:txXfrm>
    </dsp:sp>
    <dsp:sp modelId="{260D1576-2075-4BC6-8916-4A8B888C1083}">
      <dsp:nvSpPr>
        <dsp:cNvPr id="0" name=""/>
        <dsp:cNvSpPr/>
      </dsp:nvSpPr>
      <dsp:spPr>
        <a:xfrm>
          <a:off x="5460430" y="224972"/>
          <a:ext cx="810523" cy="810523"/>
        </a:xfrm>
        <a:prstGeom prst="rect">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1E24C9-C5D3-428C-85FD-D4A376717320}">
      <dsp:nvSpPr>
        <dsp:cNvPr id="0" name=""/>
        <dsp:cNvSpPr/>
      </dsp:nvSpPr>
      <dsp:spPr>
        <a:xfrm>
          <a:off x="5460430" y="1203256"/>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ML Ops</a:t>
          </a:r>
        </a:p>
      </dsp:txBody>
      <dsp:txXfrm>
        <a:off x="5460430" y="1203256"/>
        <a:ext cx="2315782" cy="347367"/>
      </dsp:txXfrm>
    </dsp:sp>
    <dsp:sp modelId="{8CBC14C3-80A0-4C75-8B6A-EB8BCA670DC2}">
      <dsp:nvSpPr>
        <dsp:cNvPr id="0" name=""/>
        <dsp:cNvSpPr/>
      </dsp:nvSpPr>
      <dsp:spPr>
        <a:xfrm>
          <a:off x="5460430" y="1628651"/>
          <a:ext cx="2315782" cy="249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Azure ML / </a:t>
          </a:r>
          <a:r>
            <a:rPr lang="en-US" sz="1400" kern="1200" dirty="0" err="1"/>
            <a:t>MLFlow</a:t>
          </a:r>
          <a:endParaRPr lang="en-US" sz="1400" kern="1200" dirty="0"/>
        </a:p>
        <a:p>
          <a:pPr marL="114300" lvl="1" indent="-114300" algn="l" defTabSz="622300">
            <a:lnSpc>
              <a:spcPct val="90000"/>
            </a:lnSpc>
            <a:spcBef>
              <a:spcPct val="0"/>
            </a:spcBef>
            <a:spcAft>
              <a:spcPct val="15000"/>
            </a:spcAft>
            <a:buChar char="•"/>
          </a:pPr>
          <a:r>
            <a:rPr lang="en-US" sz="1400" kern="1200" dirty="0">
              <a:hlinkClick xmlns:r="http://schemas.openxmlformats.org/officeDocument/2006/relationships" r:id="rId12"/>
            </a:rPr>
            <a:t>https://docs.microsoft.com/en-us/azure/machine-learning/service/</a:t>
          </a:r>
          <a:endParaRPr lang="en-US" sz="1400" kern="1200" dirty="0"/>
        </a:p>
        <a:p>
          <a:pPr marL="114300" lvl="1" indent="-114300" algn="l" defTabSz="622300">
            <a:lnSpc>
              <a:spcPct val="90000"/>
            </a:lnSpc>
            <a:spcBef>
              <a:spcPct val="0"/>
            </a:spcBef>
            <a:spcAft>
              <a:spcPct val="15000"/>
            </a:spcAft>
            <a:buChar char="•"/>
          </a:pPr>
          <a:r>
            <a:rPr lang="en-US" sz="1400" kern="1200" dirty="0">
              <a:hlinkClick xmlns:r="http://schemas.openxmlformats.org/officeDocument/2006/relationships" r:id="rId13"/>
            </a:rPr>
            <a:t>https://mlflow.org/</a:t>
          </a:r>
          <a:endParaRPr lang="en-US" sz="1400" kern="1200" dirty="0"/>
        </a:p>
        <a:p>
          <a:pPr marL="0" lvl="0" indent="0" algn="l" defTabSz="622300">
            <a:lnSpc>
              <a:spcPct val="100000"/>
            </a:lnSpc>
            <a:spcBef>
              <a:spcPct val="0"/>
            </a:spcBef>
            <a:spcAft>
              <a:spcPct val="35000"/>
            </a:spcAft>
            <a:buNone/>
          </a:pPr>
          <a:r>
            <a:rPr lang="en-US" sz="1400" kern="1200" dirty="0" err="1"/>
            <a:t>WinML</a:t>
          </a:r>
          <a:r>
            <a:rPr lang="en-US" sz="1400" kern="1200" dirty="0"/>
            <a:t> / ONNX / ELL</a:t>
          </a:r>
        </a:p>
        <a:p>
          <a:pPr marL="114300" lvl="1" indent="-114300" algn="l" defTabSz="622300">
            <a:lnSpc>
              <a:spcPct val="90000"/>
            </a:lnSpc>
            <a:spcBef>
              <a:spcPct val="0"/>
            </a:spcBef>
            <a:spcAft>
              <a:spcPct val="15000"/>
            </a:spcAft>
            <a:buChar char="•"/>
          </a:pPr>
          <a:r>
            <a:rPr lang="en-US" sz="1400" kern="1200">
              <a:hlinkClick xmlns:r="http://schemas.openxmlformats.org/officeDocument/2006/relationships" r:id="rId14"/>
            </a:rPr>
            <a:t>https://onnx.ai/</a:t>
          </a:r>
          <a:endParaRPr lang="en-US" sz="1400" kern="1200"/>
        </a:p>
        <a:p>
          <a:pPr marL="114300" lvl="1" indent="-114300" algn="l" defTabSz="622300">
            <a:lnSpc>
              <a:spcPct val="90000"/>
            </a:lnSpc>
            <a:spcBef>
              <a:spcPct val="0"/>
            </a:spcBef>
            <a:spcAft>
              <a:spcPct val="15000"/>
            </a:spcAft>
            <a:buChar char="•"/>
          </a:pPr>
          <a:r>
            <a:rPr lang="en-US" sz="1400" kern="1200">
              <a:hlinkClick xmlns:r="http://schemas.openxmlformats.org/officeDocument/2006/relationships" r:id="rId15"/>
            </a:rPr>
            <a:t>https://pypi.org/project/winmltools/</a:t>
          </a:r>
          <a:endParaRPr lang="en-US" sz="1400" kern="1200"/>
        </a:p>
        <a:p>
          <a:pPr marL="114300" lvl="1" indent="-114300" algn="l" defTabSz="622300">
            <a:lnSpc>
              <a:spcPct val="90000"/>
            </a:lnSpc>
            <a:spcBef>
              <a:spcPct val="0"/>
            </a:spcBef>
            <a:spcAft>
              <a:spcPct val="15000"/>
            </a:spcAft>
            <a:buChar char="•"/>
          </a:pPr>
          <a:r>
            <a:rPr lang="en-US" sz="1400" kern="1200">
              <a:hlinkClick xmlns:r="http://schemas.openxmlformats.org/officeDocument/2006/relationships" r:id="rId16"/>
            </a:rPr>
            <a:t>https://microsoft.github.io/ELL/</a:t>
          </a:r>
          <a:endParaRPr lang="en-US" sz="1400" kern="1200"/>
        </a:p>
      </dsp:txBody>
      <dsp:txXfrm>
        <a:off x="5460430" y="1628651"/>
        <a:ext cx="2315782" cy="2497714"/>
      </dsp:txXfrm>
    </dsp:sp>
    <dsp:sp modelId="{E27AC4B4-D4C5-4BD1-8B18-BC67113795B1}">
      <dsp:nvSpPr>
        <dsp:cNvPr id="0" name=""/>
        <dsp:cNvSpPr/>
      </dsp:nvSpPr>
      <dsp:spPr>
        <a:xfrm>
          <a:off x="8181475" y="224972"/>
          <a:ext cx="810523" cy="810523"/>
        </a:xfrm>
        <a:prstGeom prst="rect">
          <a:avLst/>
        </a:prstGeom>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06C9B-46FF-49EE-8369-A8CD8604EB85}">
      <dsp:nvSpPr>
        <dsp:cNvPr id="0" name=""/>
        <dsp:cNvSpPr/>
      </dsp:nvSpPr>
      <dsp:spPr>
        <a:xfrm>
          <a:off x="8181475" y="1203256"/>
          <a:ext cx="2315782" cy="3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US" sz="1800" kern="1200"/>
            <a:t>My Team’s Code Stories</a:t>
          </a:r>
        </a:p>
      </dsp:txBody>
      <dsp:txXfrm>
        <a:off x="8181475" y="1203256"/>
        <a:ext cx="2315782" cy="347367"/>
      </dsp:txXfrm>
    </dsp:sp>
    <dsp:sp modelId="{538E92F2-56CA-41B9-9F6D-80D89DFD531E}">
      <dsp:nvSpPr>
        <dsp:cNvPr id="0" name=""/>
        <dsp:cNvSpPr/>
      </dsp:nvSpPr>
      <dsp:spPr>
        <a:xfrm>
          <a:off x="8181475" y="1628651"/>
          <a:ext cx="2315782" cy="24977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hlinkClick xmlns:r="http://schemas.openxmlformats.org/officeDocument/2006/relationships" r:id="rId19"/>
            </a:rPr>
            <a:t>https://www.microsoft.com/developerblog/</a:t>
          </a:r>
          <a:endParaRPr lang="en-US" sz="1400" kern="1200" dirty="0"/>
        </a:p>
      </dsp:txBody>
      <dsp:txXfrm>
        <a:off x="8181475" y="1628651"/>
        <a:ext cx="2315782" cy="249771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77183-F7E2-4BFF-8273-0C02D3F3882D}" type="datetimeFigureOut">
              <a:rPr lang="en-US" smtClean="0"/>
              <a:t>4/21/2019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28100C-CB37-4F8B-9913-4A0313A72149}" type="slidenum">
              <a:rPr lang="en-US" smtClean="0"/>
              <a:t>‹#›</a:t>
            </a:fld>
            <a:endParaRPr lang="en-US"/>
          </a:p>
        </p:txBody>
      </p:sp>
    </p:spTree>
    <p:extLst>
      <p:ext uri="{BB962C8B-B14F-4D97-AF65-F5344CB8AC3E}">
        <p14:creationId xmlns:p14="http://schemas.microsoft.com/office/powerpoint/2010/main" val="3426290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radbox.com/blog/tag/analytic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all and welcome to Nikkei’s AI Summit. I’m Mike Lanzetta from Microsoft and I’m here to talk to you today about some general DevOps, IoT Ops, and ML Ops principles, and my team’s experience in trying to apply these to real-world projects. </a:t>
            </a:r>
          </a:p>
        </p:txBody>
      </p:sp>
      <p:sp>
        <p:nvSpPr>
          <p:cNvPr id="4" name="Slide Number Placeholder 3"/>
          <p:cNvSpPr>
            <a:spLocks noGrp="1"/>
          </p:cNvSpPr>
          <p:nvPr>
            <p:ph type="sldNum" sz="quarter" idx="5"/>
          </p:nvPr>
        </p:nvSpPr>
        <p:spPr/>
        <p:txBody>
          <a:bodyPr/>
          <a:lstStyle/>
          <a:p>
            <a:fld id="{EE28100C-CB37-4F8B-9913-4A0313A72149}" type="slidenum">
              <a:rPr lang="en-US" smtClean="0"/>
              <a:t>1</a:t>
            </a:fld>
            <a:endParaRPr lang="en-US"/>
          </a:p>
        </p:txBody>
      </p:sp>
    </p:spTree>
    <p:extLst>
      <p:ext uri="{BB962C8B-B14F-4D97-AF65-F5344CB8AC3E}">
        <p14:creationId xmlns:p14="http://schemas.microsoft.com/office/powerpoint/2010/main" val="2752968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11</a:t>
            </a:fld>
            <a:endParaRPr lang="en-US"/>
          </a:p>
        </p:txBody>
      </p:sp>
    </p:spTree>
    <p:extLst>
      <p:ext uri="{BB962C8B-B14F-4D97-AF65-F5344CB8AC3E}">
        <p14:creationId xmlns:p14="http://schemas.microsoft.com/office/powerpoint/2010/main" val="2322323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standard DevOps answer of “just deploy Docker containers” doesn’t always work in IoT. Often you’re operating with limited RAM, minimal on-board storage, and intermittent network connectivity. DevOps testing in these scenarios is also complicated, as assuming the “sunny day” scenario in IoT is far less likely to be the truth – sometimes literally for devices that are deployed outside. Don’t get me wrong – Docker is still usually the right answer – but you need to carefully control the size of your containers both on-disk and in-RAM to ensure they’ll work in your targeted scenario.</a:t>
            </a:r>
          </a:p>
          <a:p>
            <a:endParaRPr lang="en-US" dirty="0"/>
          </a:p>
          <a:p>
            <a:r>
              <a:rPr lang="en-US" dirty="0"/>
              <a:t>In addition, the development landscape is much more complicated. You can have “heavy” edge devices – actual on-premise computers, sometimes with GPUs, that may suffer from similar IoT issues. Or “light” edge devices – what we typically think of when we think about IoT – and within those is a spectrum from the Raspberry Pi to the </a:t>
            </a:r>
            <a:r>
              <a:rPr lang="en-US" dirty="0" err="1"/>
              <a:t>ThroneMaster</a:t>
            </a:r>
            <a:r>
              <a:rPr lang="en-US" dirty="0"/>
              <a:t>. </a:t>
            </a:r>
          </a:p>
        </p:txBody>
      </p:sp>
      <p:sp>
        <p:nvSpPr>
          <p:cNvPr id="4" name="Slide Number Placeholder 3"/>
          <p:cNvSpPr>
            <a:spLocks noGrp="1"/>
          </p:cNvSpPr>
          <p:nvPr>
            <p:ph type="sldNum" sz="quarter" idx="5"/>
          </p:nvPr>
        </p:nvSpPr>
        <p:spPr/>
        <p:txBody>
          <a:bodyPr/>
          <a:lstStyle/>
          <a:p>
            <a:fld id="{EE28100C-CB37-4F8B-9913-4A0313A72149}" type="slidenum">
              <a:rPr lang="en-US" smtClean="0"/>
              <a:t>12</a:t>
            </a:fld>
            <a:endParaRPr lang="en-US"/>
          </a:p>
        </p:txBody>
      </p:sp>
    </p:spTree>
    <p:extLst>
      <p:ext uri="{BB962C8B-B14F-4D97-AF65-F5344CB8AC3E}">
        <p14:creationId xmlns:p14="http://schemas.microsoft.com/office/powerpoint/2010/main" val="777071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landscape is quite varied, and for ML projects it can have a serious impact on where your model runs and what sort of capabilities you’ll be able to support.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371BBC-EEFD-5D4F-90AC-087E76608A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57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use either a “pondering robot” or a “exploding brain” picture in an ML talk, I think it’s required by international law.</a:t>
            </a:r>
          </a:p>
          <a:p>
            <a:endParaRPr lang="en-US" dirty="0"/>
          </a:p>
          <a:p>
            <a:r>
              <a:rPr lang="en-US" dirty="0"/>
              <a:t>Anyway, ML changes DevOps in some fundamental ways. Just as “testing” in ML projects is fundamentally different than in regular software, so is managing DevOps. Remember one of the goals of DevOps is reliable, repeatable deployments – how does that change when your “code” is probabilistic? I’ll talk about some of the challenges you face when integrating ML into your DevOps process.</a:t>
            </a:r>
          </a:p>
        </p:txBody>
      </p:sp>
      <p:sp>
        <p:nvSpPr>
          <p:cNvPr id="4" name="Slide Number Placeholder 3"/>
          <p:cNvSpPr>
            <a:spLocks noGrp="1"/>
          </p:cNvSpPr>
          <p:nvPr>
            <p:ph type="sldNum" sz="quarter" idx="5"/>
          </p:nvPr>
        </p:nvSpPr>
        <p:spPr/>
        <p:txBody>
          <a:bodyPr/>
          <a:lstStyle/>
          <a:p>
            <a:fld id="{EE28100C-CB37-4F8B-9913-4A0313A72149}" type="slidenum">
              <a:rPr lang="en-US" smtClean="0"/>
              <a:t>14</a:t>
            </a:fld>
            <a:endParaRPr lang="en-US"/>
          </a:p>
        </p:txBody>
      </p:sp>
    </p:spTree>
    <p:extLst>
      <p:ext uri="{BB962C8B-B14F-4D97-AF65-F5344CB8AC3E}">
        <p14:creationId xmlns:p14="http://schemas.microsoft.com/office/powerpoint/2010/main" val="91224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run into two large new challenges with ML in DevOps. First, what we might call ML Ops. This consists of things like dealing with the fact that models are large, often much larger than the code artifacts that you might be deploying, and they often need to be deployed into low-resource environments. So you need to start considering model quantization and compression – how do you make your model smaller in footprint without sacrificing (too much) performance. There are a few tools for this – we collaborate with other partners on a format called ONNX that abstracts between models and the hardware they deploy on, and allows for model quantization and compression easily. ELL is another tool we have for that purpose. TensorFlow has their own method. </a:t>
            </a:r>
          </a:p>
          <a:p>
            <a:endParaRPr lang="en-US" dirty="0"/>
          </a:p>
          <a:p>
            <a:r>
              <a:rPr lang="en-US" dirty="0"/>
              <a:t>Once the model is deployed, monitoring is more challenging than in a regular software app. You not only need to know “is my app failing”, but also “is my model prediction failing” which is a much more challenging task. That’s not even mentioning data and concept drift, which I’ll discuss at the end. You also want to be able to “flight” new models, determining which one performs better in production before rolling it out to all users. Once again, “performs better” is tough to measure in the wild, and needs to be carefully considered.</a:t>
            </a:r>
          </a:p>
          <a:p>
            <a:endParaRPr lang="en-US" dirty="0"/>
          </a:p>
          <a:p>
            <a:r>
              <a:rPr lang="en-US" dirty="0"/>
              <a:t>Second, with data, there are other concerns. You need to make sure that your model doesn’t internalize your training data, allowing it to “leak” under repeated model calls or if the model itself is compromised. If you’re concerned about user privacy, you need to make sure you “scrub” your data of PII before even getting to the training stage. If you’re working in a GDPR country, you’ll also need to track data lineage – if someone requests their data removed, you might need to remove it not only from all training/validation/test sets, but also re-train models that had used it. </a:t>
            </a:r>
          </a:p>
        </p:txBody>
      </p:sp>
      <p:sp>
        <p:nvSpPr>
          <p:cNvPr id="4" name="Slide Number Placeholder 3"/>
          <p:cNvSpPr>
            <a:spLocks noGrp="1"/>
          </p:cNvSpPr>
          <p:nvPr>
            <p:ph type="sldNum" sz="quarter" idx="5"/>
          </p:nvPr>
        </p:nvSpPr>
        <p:spPr/>
        <p:txBody>
          <a:bodyPr/>
          <a:lstStyle/>
          <a:p>
            <a:fld id="{EE28100C-CB37-4F8B-9913-4A0313A72149}" type="slidenum">
              <a:rPr lang="en-US" smtClean="0"/>
              <a:t>15</a:t>
            </a:fld>
            <a:endParaRPr lang="en-US"/>
          </a:p>
        </p:txBody>
      </p:sp>
    </p:spTree>
    <p:extLst>
      <p:ext uri="{BB962C8B-B14F-4D97-AF65-F5344CB8AC3E}">
        <p14:creationId xmlns:p14="http://schemas.microsoft.com/office/powerpoint/2010/main" val="477664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ML projects, versioning becomes even more important than in regular DevOps projects. As with regular projects, you need to track changes in your source – and remember because of DevOps, your “source” also contains your infrastructure. With ML, though, you need to version datasets – ideally with their data dictionary or catalog – so you can track changes to the dataset over time. You also need to version your trained models, with information that allows you to trace them back to the source code version and dataset version used to produce them. You also will likely need to version any random seeds you might have used in training or in the train/validation/test split logic. Finally you need to version your experiments, so it’s easy to track your project’s progress over time and you don’t need to revisit feature engineering you may have done once new people (or you in six months when you’ve forgotten) come onto the project.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4/21/2019 4:18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865173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good ML DevOps pipeline should be able to store this information as part of the ML DevOps process. You should be able to track experiments, compare performance within and across them, share them among users, track models back to source data and code. You should be able to turn models into shippable artifacts, and then track where they’re running and whether they’re healthy.</a:t>
            </a:r>
          </a:p>
          <a:p>
            <a:endParaRPr lang="en-US" dirty="0"/>
          </a:p>
          <a:p>
            <a:r>
              <a:rPr lang="en-US" dirty="0"/>
              <a:t>In practice we’ve mainly used </a:t>
            </a:r>
            <a:r>
              <a:rPr lang="en-US" dirty="0" err="1"/>
              <a:t>AzureML</a:t>
            </a:r>
            <a:r>
              <a:rPr lang="en-US" dirty="0"/>
              <a:t>, Databricks, and </a:t>
            </a:r>
            <a:r>
              <a:rPr lang="en-US" dirty="0" err="1"/>
              <a:t>MLFlow</a:t>
            </a:r>
            <a:r>
              <a:rPr lang="en-US" dirty="0"/>
              <a:t> for these purposes, or rolled our own. However, this field is becoming crowded – you should evaluate the available tools (which will be different next week) and choose one that suits you.</a:t>
            </a:r>
          </a:p>
        </p:txBody>
      </p:sp>
      <p:sp>
        <p:nvSpPr>
          <p:cNvPr id="4" name="Slide Number Placeholder 3"/>
          <p:cNvSpPr>
            <a:spLocks noGrp="1"/>
          </p:cNvSpPr>
          <p:nvPr>
            <p:ph type="sldNum" sz="quarter" idx="5"/>
          </p:nvPr>
        </p:nvSpPr>
        <p:spPr/>
        <p:txBody>
          <a:bodyPr/>
          <a:lstStyle/>
          <a:p>
            <a:fld id="{EE28100C-CB37-4F8B-9913-4A0313A72149}" type="slidenum">
              <a:rPr lang="en-US" smtClean="0"/>
              <a:t>17</a:t>
            </a:fld>
            <a:endParaRPr lang="en-US"/>
          </a:p>
        </p:txBody>
      </p:sp>
    </p:spTree>
    <p:extLst>
      <p:ext uri="{BB962C8B-B14F-4D97-AF65-F5344CB8AC3E}">
        <p14:creationId xmlns:p14="http://schemas.microsoft.com/office/powerpoint/2010/main" val="2977220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this work out in the real world? We’ve been doing this for a while, which means two things. First, we were doing it before there were tools to help us. Second, we’ve seen some weird scenarios.</a:t>
            </a:r>
          </a:p>
        </p:txBody>
      </p:sp>
      <p:sp>
        <p:nvSpPr>
          <p:cNvPr id="4" name="Slide Number Placeholder 3"/>
          <p:cNvSpPr>
            <a:spLocks noGrp="1"/>
          </p:cNvSpPr>
          <p:nvPr>
            <p:ph type="sldNum" sz="quarter" idx="5"/>
          </p:nvPr>
        </p:nvSpPr>
        <p:spPr/>
        <p:txBody>
          <a:bodyPr/>
          <a:lstStyle/>
          <a:p>
            <a:fld id="{EE28100C-CB37-4F8B-9913-4A0313A72149}" type="slidenum">
              <a:rPr lang="en-US" smtClean="0"/>
              <a:t>19</a:t>
            </a:fld>
            <a:endParaRPr lang="en-US"/>
          </a:p>
        </p:txBody>
      </p:sp>
    </p:spTree>
    <p:extLst>
      <p:ext uri="{BB962C8B-B14F-4D97-AF65-F5344CB8AC3E}">
        <p14:creationId xmlns:p14="http://schemas.microsoft.com/office/powerpoint/2010/main" val="4044225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team at Microsoft works with some of our largest enterprise customers on projects where Microsoft doesn’t have an out-of-the-box solution. We code side-by-side with their developers and … data-science side-by-side with their data scientists. We have experience across a wide variety of technologies, including my specific team which has cross-domain ML experience. Our goal is to use relatively short engagements to unlock longer-term Azure commitment not only on the part of the customer, but by open sourcing our solutions when we can and talking about them (and giving feedback to product teams), on the part of others as well. As such, we can even work in areas that don’t seem like “high cloud revenue”, since it helps everyone grow. I’ll talk about a few of the projects we’ve done in to “AI on the Edge” space and how we dealt with some of these DevOps issues.</a:t>
            </a:r>
          </a:p>
        </p:txBody>
      </p:sp>
      <p:sp>
        <p:nvSpPr>
          <p:cNvPr id="4" name="Slide Number Placeholder 3"/>
          <p:cNvSpPr>
            <a:spLocks noGrp="1"/>
          </p:cNvSpPr>
          <p:nvPr>
            <p:ph type="sldNum" sz="quarter" idx="5"/>
          </p:nvPr>
        </p:nvSpPr>
        <p:spPr/>
        <p:txBody>
          <a:bodyPr/>
          <a:lstStyle/>
          <a:p>
            <a:fld id="{EE28100C-CB37-4F8B-9913-4A0313A72149}" type="slidenum">
              <a:rPr lang="en-US" smtClean="0"/>
              <a:t>20</a:t>
            </a:fld>
            <a:endParaRPr lang="en-US"/>
          </a:p>
        </p:txBody>
      </p:sp>
    </p:spTree>
    <p:extLst>
      <p:ext uri="{BB962C8B-B14F-4D97-AF65-F5344CB8AC3E}">
        <p14:creationId xmlns:p14="http://schemas.microsoft.com/office/powerpoint/2010/main" val="24144698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worked on a project with Disney’s Emerging Technologies division to instrument bird’s nests in their Animal Kingdom park in Florida. The Purple Martin is a bird that has long used humans as the source of their nesting grounds – first with hanging gourds by the Native Americans, and now with artificial gourd-like nests in groups. Disney had been monitoring these birds by hand, which was time-consuming and stressful for the birds. We came in and helped instrument the nests, with in-nest and on-nest enclosures and a camera rig to monitor the whole emplacement. The solution was complicated because the nests were out in the open in Florida, so subject to extreme heat, and even more extreme weather. The network was intermittent on a good day. The enclosures needed to be self-sufficient, and avoid harming the birds even when we couldn’t see what was going on.</a:t>
            </a:r>
          </a:p>
        </p:txBody>
      </p:sp>
      <p:sp>
        <p:nvSpPr>
          <p:cNvPr id="4" name="Slide Number Placeholder 3"/>
          <p:cNvSpPr>
            <a:spLocks noGrp="1"/>
          </p:cNvSpPr>
          <p:nvPr>
            <p:ph type="sldNum" sz="quarter" idx="5"/>
          </p:nvPr>
        </p:nvSpPr>
        <p:spPr/>
        <p:txBody>
          <a:bodyPr/>
          <a:lstStyle/>
          <a:p>
            <a:fld id="{EE28100C-CB37-4F8B-9913-4A0313A72149}" type="slidenum">
              <a:rPr lang="en-US" smtClean="0"/>
              <a:t>21</a:t>
            </a:fld>
            <a:endParaRPr lang="en-US"/>
          </a:p>
        </p:txBody>
      </p:sp>
    </p:spTree>
    <p:extLst>
      <p:ext uri="{BB962C8B-B14F-4D97-AF65-F5344CB8AC3E}">
        <p14:creationId xmlns:p14="http://schemas.microsoft.com/office/powerpoint/2010/main" val="1779385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AI on the Edge is a smooth, easy journey…</a:t>
            </a:r>
          </a:p>
        </p:txBody>
      </p:sp>
      <p:sp>
        <p:nvSpPr>
          <p:cNvPr id="4" name="Slide Number Placeholder 3"/>
          <p:cNvSpPr>
            <a:spLocks noGrp="1"/>
          </p:cNvSpPr>
          <p:nvPr>
            <p:ph type="sldNum" sz="quarter" idx="5"/>
          </p:nvPr>
        </p:nvSpPr>
        <p:spPr/>
        <p:txBody>
          <a:bodyPr/>
          <a:lstStyle/>
          <a:p>
            <a:fld id="{EE28100C-CB37-4F8B-9913-4A0313A72149}" type="slidenum">
              <a:rPr lang="en-US" smtClean="0"/>
              <a:t>2</a:t>
            </a:fld>
            <a:endParaRPr lang="en-US"/>
          </a:p>
        </p:txBody>
      </p:sp>
    </p:spTree>
    <p:extLst>
      <p:ext uri="{BB962C8B-B14F-4D97-AF65-F5344CB8AC3E}">
        <p14:creationId xmlns:p14="http://schemas.microsoft.com/office/powerpoint/2010/main" val="21833896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going to go into detail here, but I just wanted to point out a few pieces. First, we had in-nest and on-nest enclosures with Raspberry </a:t>
            </a:r>
            <a:r>
              <a:rPr lang="en-US" dirty="0" err="1"/>
              <a:t>Pis</a:t>
            </a:r>
            <a:r>
              <a:rPr lang="en-US" dirty="0"/>
              <a:t> with sensor gear. These would upload data to Azure IoT Hub, and we could process it into reports. We could deploy models onto the Pi to do interesting work and try and gather useful data. Additionally, we had a Jetson board attached to a 360 degree and pan-tilt-zoom camera setup that allowed us to track objects with the 360 camera and use the PTZ to take close-ups and determine which objects were purple martins. This would let us get flight patterns and potentially start understanding purple martin behavior around the nest. Models needed to be light to run on the board, so we invested a fair amount of time using ELL for model compression. Much of the Azure IoT Edge infrastructure did not yet exist, so we built a framework that allowed devices to ping back and determine if they needed to update themselves – if so, they would do a git pull to get the latest code, grab the latest model from Azure Blob storage, and restart themselves.</a:t>
            </a:r>
          </a:p>
        </p:txBody>
      </p:sp>
      <p:sp>
        <p:nvSpPr>
          <p:cNvPr id="4" name="Slide Number Placeholder 3"/>
          <p:cNvSpPr>
            <a:spLocks noGrp="1"/>
          </p:cNvSpPr>
          <p:nvPr>
            <p:ph type="sldNum" sz="quarter" idx="5"/>
          </p:nvPr>
        </p:nvSpPr>
        <p:spPr/>
        <p:txBody>
          <a:bodyPr/>
          <a:lstStyle/>
          <a:p>
            <a:fld id="{EE28100C-CB37-4F8B-9913-4A0313A72149}" type="slidenum">
              <a:rPr lang="en-US" smtClean="0"/>
              <a:t>22</a:t>
            </a:fld>
            <a:endParaRPr lang="en-US"/>
          </a:p>
        </p:txBody>
      </p:sp>
    </p:spTree>
    <p:extLst>
      <p:ext uri="{BB962C8B-B14F-4D97-AF65-F5344CB8AC3E}">
        <p14:creationId xmlns:p14="http://schemas.microsoft.com/office/powerpoint/2010/main" val="1760375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devices themselves were custom 3D printed to allow them to work in these constrained field environments. The in-nest devices used infrared cameras to track bird and egg development, with sensors telling the camera to turn off if the temperature got too high. The camera would spool data into a rolling buffer, and the in-nest model would determine whether a frame was “interesting” by classifying it into one of several categories and determining how confident it was that it was in an interesting category. If it was, it would upload the latest video buffer to the cloud where it could be analyzed by an even more detailed neural model – the ornithologist.</a:t>
            </a:r>
          </a:p>
        </p:txBody>
      </p:sp>
      <p:sp>
        <p:nvSpPr>
          <p:cNvPr id="4" name="Slide Number Placeholder 3"/>
          <p:cNvSpPr>
            <a:spLocks noGrp="1"/>
          </p:cNvSpPr>
          <p:nvPr>
            <p:ph type="sldNum" sz="quarter" idx="5"/>
          </p:nvPr>
        </p:nvSpPr>
        <p:spPr/>
        <p:txBody>
          <a:bodyPr/>
          <a:lstStyle/>
          <a:p>
            <a:fld id="{EE28100C-CB37-4F8B-9913-4A0313A72149}" type="slidenum">
              <a:rPr lang="en-US" smtClean="0"/>
              <a:t>23</a:t>
            </a:fld>
            <a:endParaRPr lang="en-US"/>
          </a:p>
        </p:txBody>
      </p:sp>
    </p:spTree>
    <p:extLst>
      <p:ext uri="{BB962C8B-B14F-4D97-AF65-F5344CB8AC3E}">
        <p14:creationId xmlns:p14="http://schemas.microsoft.com/office/powerpoint/2010/main" val="950294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Keeping on the environmental journey, we recently worked on a project with an organization called Peace Parks to help them prevent rhino poaching in South Africa. This was part of our overall AI for Earth initiative and not really meant to drive revenue, as rhinos aren’t large cloud consumers. The Peace Parks crew learned a lot from our Disney work and realized that the easiest way to make sure your field-deployed model was up to date was to … not deploy it to the field. I wanted to bring this project up because this is a totally viable option. You shouldn’t feel compelled to force your model to run on the edge if the situation doesn’t demand it. In this case, they had the connectivity, and they had the time. They wanted to analyzed frames and video from all over the park, and use it to help improve their model, understand how the poachers work, and devise better counter strategies. Only once all of that is done will they start considering field deployment.</a:t>
            </a:r>
          </a:p>
        </p:txBody>
      </p:sp>
      <p:sp>
        <p:nvSpPr>
          <p:cNvPr id="4" name="Slide Number Placeholder 3"/>
          <p:cNvSpPr>
            <a:spLocks noGrp="1"/>
          </p:cNvSpPr>
          <p:nvPr>
            <p:ph type="sldNum" sz="quarter" idx="5"/>
          </p:nvPr>
        </p:nvSpPr>
        <p:spPr/>
        <p:txBody>
          <a:bodyPr/>
          <a:lstStyle/>
          <a:p>
            <a:fld id="{EE28100C-CB37-4F8B-9913-4A0313A72149}" type="slidenum">
              <a:rPr lang="en-US" smtClean="0"/>
              <a:t>24</a:t>
            </a:fld>
            <a:endParaRPr lang="en-US"/>
          </a:p>
        </p:txBody>
      </p:sp>
    </p:spTree>
    <p:extLst>
      <p:ext uri="{BB962C8B-B14F-4D97-AF65-F5344CB8AC3E}">
        <p14:creationId xmlns:p14="http://schemas.microsoft.com/office/powerpoint/2010/main" val="3303269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one last “edge” scenario from our team. We worked with Royal Caribbean to deploy ML solutions onto their cruise ships. These can monitor cameras on the boat and look for anomalous situations – people falling overboard, crowds over some threshold, etc. This was an odd deployment scenario because they had their own data centers for deployment – they just happened to be relatively small, and floating. Only during docking was there sufficient network connectivity for new models to be provisioned and gathered data to be uploaded.</a:t>
            </a:r>
          </a:p>
        </p:txBody>
      </p:sp>
      <p:sp>
        <p:nvSpPr>
          <p:cNvPr id="4" name="Slide Number Placeholder 3"/>
          <p:cNvSpPr>
            <a:spLocks noGrp="1"/>
          </p:cNvSpPr>
          <p:nvPr>
            <p:ph type="sldNum" sz="quarter" idx="5"/>
          </p:nvPr>
        </p:nvSpPr>
        <p:spPr/>
        <p:txBody>
          <a:bodyPr/>
          <a:lstStyle/>
          <a:p>
            <a:fld id="{EE28100C-CB37-4F8B-9913-4A0313A72149}" type="slidenum">
              <a:rPr lang="en-US" smtClean="0"/>
              <a:t>25</a:t>
            </a:fld>
            <a:endParaRPr lang="en-US"/>
          </a:p>
        </p:txBody>
      </p:sp>
    </p:spTree>
    <p:extLst>
      <p:ext uri="{BB962C8B-B14F-4D97-AF65-F5344CB8AC3E}">
        <p14:creationId xmlns:p14="http://schemas.microsoft.com/office/powerpoint/2010/main" val="2761941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IoT Edge allowed much of this to work, dealing with the intermittent connectivity issues so we could concentrate mostly on modeling and building out the on-board infrastructure. If you were to use another technology than Azure IoT, you would need to ensure you could deal with intermittent connectivity, make sure you could store things locally until you were connected and then easily upload them, monitor the situation so you purged local storage as necessary to make sure you didn’t run out of space, etc. We didn’t need to quantize the model in this instance since the local on-ship data center had GPU machines, and connectivity (when it existed) was strong enough to download even large models.</a:t>
            </a:r>
          </a:p>
        </p:txBody>
      </p:sp>
      <p:sp>
        <p:nvSpPr>
          <p:cNvPr id="4" name="Slide Number Placeholder 3"/>
          <p:cNvSpPr>
            <a:spLocks noGrp="1"/>
          </p:cNvSpPr>
          <p:nvPr>
            <p:ph type="sldNum" sz="quarter" idx="5"/>
          </p:nvPr>
        </p:nvSpPr>
        <p:spPr/>
        <p:txBody>
          <a:bodyPr/>
          <a:lstStyle/>
          <a:p>
            <a:fld id="{EE28100C-CB37-4F8B-9913-4A0313A72149}" type="slidenum">
              <a:rPr lang="en-US" smtClean="0"/>
              <a:t>26</a:t>
            </a:fld>
            <a:endParaRPr lang="en-US"/>
          </a:p>
        </p:txBody>
      </p:sp>
    </p:spTree>
    <p:extLst>
      <p:ext uri="{BB962C8B-B14F-4D97-AF65-F5344CB8AC3E}">
        <p14:creationId xmlns:p14="http://schemas.microsoft.com/office/powerpoint/2010/main" val="2573120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other projects we’ve worked on or are currently working on where … we can’t really talk about them in any detail. However, the ones I’ve chosen and the general talking points I’ve covered deal with most of the issues we’ve encountered even in the projects we’re not allowed to talk about.</a:t>
            </a:r>
          </a:p>
        </p:txBody>
      </p:sp>
      <p:sp>
        <p:nvSpPr>
          <p:cNvPr id="4" name="Slide Number Placeholder 3"/>
          <p:cNvSpPr>
            <a:spLocks noGrp="1"/>
          </p:cNvSpPr>
          <p:nvPr>
            <p:ph type="sldNum" sz="quarter" idx="5"/>
          </p:nvPr>
        </p:nvSpPr>
        <p:spPr/>
        <p:txBody>
          <a:bodyPr/>
          <a:lstStyle/>
          <a:p>
            <a:fld id="{EE28100C-CB37-4F8B-9913-4A0313A72149}" type="slidenum">
              <a:rPr lang="en-US" smtClean="0"/>
              <a:t>27</a:t>
            </a:fld>
            <a:endParaRPr lang="en-US"/>
          </a:p>
        </p:txBody>
      </p:sp>
    </p:spTree>
    <p:extLst>
      <p:ext uri="{BB962C8B-B14F-4D97-AF65-F5344CB8AC3E}">
        <p14:creationId xmlns:p14="http://schemas.microsoft.com/office/powerpoint/2010/main" val="535421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space is still evolving, so there is no “right answer” yet – feel free to ignore my advice, argue with me, and I’ll have time for questions at the end. All I ask is that you don’t blindly accept what I say – the field is moving too fast, anything I say is at best a starting point. I’ll share with you some of my, and more importantly my team’s, thoughts for where the DevOps, IoT Ops, and ML Ops fields are going next.</a:t>
            </a:r>
          </a:p>
        </p:txBody>
      </p:sp>
      <p:sp>
        <p:nvSpPr>
          <p:cNvPr id="4" name="Slide Number Placeholder 3"/>
          <p:cNvSpPr>
            <a:spLocks noGrp="1"/>
          </p:cNvSpPr>
          <p:nvPr>
            <p:ph type="sldNum" sz="quarter" idx="5"/>
          </p:nvPr>
        </p:nvSpPr>
        <p:spPr/>
        <p:txBody>
          <a:bodyPr/>
          <a:lstStyle/>
          <a:p>
            <a:fld id="{EE28100C-CB37-4F8B-9913-4A0313A72149}" type="slidenum">
              <a:rPr lang="en-US" smtClean="0"/>
              <a:t>28</a:t>
            </a:fld>
            <a:endParaRPr lang="en-US"/>
          </a:p>
        </p:txBody>
      </p:sp>
    </p:spTree>
    <p:extLst>
      <p:ext uri="{BB962C8B-B14F-4D97-AF65-F5344CB8AC3E}">
        <p14:creationId xmlns:p14="http://schemas.microsoft.com/office/powerpoint/2010/main" val="513488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DevOps, we’re seeing Kubernetes increasingly dominating the landscape, with full cluster orchestration now becoming part of people’s DevOps pipelines (multi-k8s). Storage, always the problem child of any orchestration solution, is gaining support and issues like split-brain and quorum collapse are now mostly just painful memories.</a:t>
            </a:r>
          </a:p>
          <a:p>
            <a:endParaRPr lang="en-US" dirty="0"/>
          </a:p>
          <a:p>
            <a:r>
              <a:rPr lang="en-US" dirty="0"/>
              <a:t>IoT is seeing Kubernetes on IoT devices for Edge cluster coordination, and better solutions for controlling on-device resources both in terms of ML (better model formats for quantization and compression) and more awareness of container bloat and its impact on IoT scenarios.</a:t>
            </a:r>
          </a:p>
          <a:p>
            <a:endParaRPr lang="en-US" dirty="0"/>
          </a:p>
          <a:p>
            <a:r>
              <a:rPr lang="en-US" dirty="0"/>
              <a:t>For ML, we’re seeing better separation of concerns between model training and inferencing, with formats like ONNX and deployment targets like </a:t>
            </a:r>
            <a:r>
              <a:rPr lang="en-US" dirty="0" err="1"/>
              <a:t>WinML</a:t>
            </a:r>
            <a:r>
              <a:rPr lang="en-US" dirty="0"/>
              <a:t>, FPGAs and TPUs. We also see advances in deployed model monitoring, with incorporation of concept drift tracking.</a:t>
            </a:r>
          </a:p>
        </p:txBody>
      </p:sp>
      <p:sp>
        <p:nvSpPr>
          <p:cNvPr id="4" name="Slide Number Placeholder 3"/>
          <p:cNvSpPr>
            <a:spLocks noGrp="1"/>
          </p:cNvSpPr>
          <p:nvPr>
            <p:ph type="sldNum" sz="quarter" idx="5"/>
          </p:nvPr>
        </p:nvSpPr>
        <p:spPr/>
        <p:txBody>
          <a:bodyPr/>
          <a:lstStyle/>
          <a:p>
            <a:fld id="{EE28100C-CB37-4F8B-9913-4A0313A72149}" type="slidenum">
              <a:rPr lang="en-US" smtClean="0"/>
              <a:t>29</a:t>
            </a:fld>
            <a:endParaRPr lang="en-US"/>
          </a:p>
        </p:txBody>
      </p:sp>
    </p:spTree>
    <p:extLst>
      <p:ext uri="{BB962C8B-B14F-4D97-AF65-F5344CB8AC3E}">
        <p14:creationId xmlns:p14="http://schemas.microsoft.com/office/powerpoint/2010/main" val="2432261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for instance is starting to incorporate data drift tracking for models, allowing deployed models to determine if the data they see in production differs significantly from the data they were trained on, and alert the data scientist that it might be time to train a new model (and potentially re-evaluate some assumptions).</a:t>
            </a:r>
          </a:p>
        </p:txBody>
      </p:sp>
      <p:sp>
        <p:nvSpPr>
          <p:cNvPr id="4" name="Slide Number Placeholder 3"/>
          <p:cNvSpPr>
            <a:spLocks noGrp="1"/>
          </p:cNvSpPr>
          <p:nvPr>
            <p:ph type="sldNum" sz="quarter" idx="5"/>
          </p:nvPr>
        </p:nvSpPr>
        <p:spPr/>
        <p:txBody>
          <a:bodyPr/>
          <a:lstStyle/>
          <a:p>
            <a:fld id="{EE28100C-CB37-4F8B-9913-4A0313A72149}" type="slidenum">
              <a:rPr lang="en-US" smtClean="0"/>
              <a:t>30</a:t>
            </a:fld>
            <a:endParaRPr lang="en-US"/>
          </a:p>
        </p:txBody>
      </p:sp>
    </p:spTree>
    <p:extLst>
      <p:ext uri="{BB962C8B-B14F-4D97-AF65-F5344CB8AC3E}">
        <p14:creationId xmlns:p14="http://schemas.microsoft.com/office/powerpoint/2010/main" val="2157150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D3E44BDE-2AB0-49D2-8E67-B5D3E7155170}" type="datetime8">
              <a:rPr lang="en-US" smtClean="0">
                <a:solidFill>
                  <a:prstClr val="black"/>
                </a:solidFill>
              </a:rPr>
              <a:t>4/21/2019 4:18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Computers are deterministic, never doing things randomly, and always able to explain their actions.</a:t>
            </a:r>
          </a:p>
        </p:txBody>
      </p:sp>
      <p:sp>
        <p:nvSpPr>
          <p:cNvPr id="4" name="Slide Number Placeholder 3"/>
          <p:cNvSpPr>
            <a:spLocks noGrp="1"/>
          </p:cNvSpPr>
          <p:nvPr>
            <p:ph type="sldNum" sz="quarter" idx="5"/>
          </p:nvPr>
        </p:nvSpPr>
        <p:spPr/>
        <p:txBody>
          <a:bodyPr/>
          <a:lstStyle/>
          <a:p>
            <a:fld id="{EE28100C-CB37-4F8B-9913-4A0313A72149}" type="slidenum">
              <a:rPr lang="en-US" smtClean="0"/>
              <a:t>3</a:t>
            </a:fld>
            <a:endParaRPr lang="en-US"/>
          </a:p>
        </p:txBody>
      </p:sp>
    </p:spTree>
    <p:extLst>
      <p:ext uri="{BB962C8B-B14F-4D97-AF65-F5344CB8AC3E}">
        <p14:creationId xmlns:p14="http://schemas.microsoft.com/office/powerpoint/2010/main" val="1206832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is producing new state-of-the-art results every day, with no setbacks.</a:t>
            </a:r>
          </a:p>
          <a:p>
            <a:endParaRPr lang="en-US" dirty="0"/>
          </a:p>
          <a:p>
            <a:r>
              <a:rPr lang="en-US" dirty="0"/>
              <a:t>Cite: </a:t>
            </a:r>
            <a:r>
              <a:rPr lang="en-US" dirty="0" err="1"/>
              <a:t>Giphy</a:t>
            </a:r>
            <a:r>
              <a:rPr lang="en-US" dirty="0"/>
              <a:t> via r/</a:t>
            </a:r>
            <a:r>
              <a:rPr lang="en-US" dirty="0" err="1"/>
              <a:t>shittyrobots</a:t>
            </a:r>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4</a:t>
            </a:fld>
            <a:endParaRPr lang="en-US"/>
          </a:p>
        </p:txBody>
      </p:sp>
    </p:spTree>
    <p:extLst>
      <p:ext uri="{BB962C8B-B14F-4D97-AF65-F5344CB8AC3E}">
        <p14:creationId xmlns:p14="http://schemas.microsoft.com/office/powerpoint/2010/main" val="2794350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Edge devices are growing ever more powerful and useful.</a:t>
            </a:r>
          </a:p>
          <a:p>
            <a:endParaRPr lang="en-US" dirty="0"/>
          </a:p>
          <a:p>
            <a:r>
              <a:rPr lang="en-US" dirty="0"/>
              <a:t>Cite: </a:t>
            </a:r>
            <a:r>
              <a:rPr lang="en-US" dirty="0">
                <a:hlinkClick r:id="rId3"/>
              </a:rPr>
              <a:t>https://www.bradbox.com/blog/tag/analytics/</a:t>
            </a:r>
            <a:endParaRPr lang="en-US" dirty="0"/>
          </a:p>
        </p:txBody>
      </p:sp>
      <p:sp>
        <p:nvSpPr>
          <p:cNvPr id="4" name="Slide Number Placeholder 3"/>
          <p:cNvSpPr>
            <a:spLocks noGrp="1"/>
          </p:cNvSpPr>
          <p:nvPr>
            <p:ph type="sldNum" sz="quarter" idx="5"/>
          </p:nvPr>
        </p:nvSpPr>
        <p:spPr/>
        <p:txBody>
          <a:bodyPr/>
          <a:lstStyle/>
          <a:p>
            <a:fld id="{EE28100C-CB37-4F8B-9913-4A0313A72149}" type="slidenum">
              <a:rPr lang="en-US" smtClean="0"/>
              <a:t>5</a:t>
            </a:fld>
            <a:endParaRPr lang="en-US"/>
          </a:p>
        </p:txBody>
      </p:sp>
    </p:spTree>
    <p:extLst>
      <p:ext uri="{BB962C8B-B14F-4D97-AF65-F5344CB8AC3E}">
        <p14:creationId xmlns:p14="http://schemas.microsoft.com/office/powerpoint/2010/main" val="152796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short, everything works seamlessly together to easily provide smart edge solutions for the future!</a:t>
            </a:r>
          </a:p>
          <a:p>
            <a:endParaRPr lang="en-US" dirty="0"/>
          </a:p>
          <a:p>
            <a:r>
              <a:rPr lang="en-US" dirty="0"/>
              <a:t>Obviously I’m kidding. The situation is far more complex. During the talk I’ll go through some of the reasons for DevOps and the basics of current DevOps solutions, then delve into how those change when you complicate things with ML, and edge deployments. This is only an hour talk, so don’t expect deep dives, as each of these areas can easily be a day-long course or more.</a:t>
            </a:r>
          </a:p>
        </p:txBody>
      </p:sp>
      <p:sp>
        <p:nvSpPr>
          <p:cNvPr id="4" name="Slide Number Placeholder 3"/>
          <p:cNvSpPr>
            <a:spLocks noGrp="1"/>
          </p:cNvSpPr>
          <p:nvPr>
            <p:ph type="sldNum" sz="quarter" idx="5"/>
          </p:nvPr>
        </p:nvSpPr>
        <p:spPr/>
        <p:txBody>
          <a:bodyPr/>
          <a:lstStyle/>
          <a:p>
            <a:fld id="{EE28100C-CB37-4F8B-9913-4A0313A72149}" type="slidenum">
              <a:rPr lang="en-US" smtClean="0"/>
              <a:t>6</a:t>
            </a:fld>
            <a:endParaRPr lang="en-US"/>
          </a:p>
        </p:txBody>
      </p:sp>
    </p:spTree>
    <p:extLst>
      <p:ext uri="{BB962C8B-B14F-4D97-AF65-F5344CB8AC3E}">
        <p14:creationId xmlns:p14="http://schemas.microsoft.com/office/powerpoint/2010/main" val="156640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 defines DevOps as … well, they don’t really have a definition.</a:t>
            </a:r>
          </a:p>
          <a:p>
            <a:endParaRPr lang="en-US" dirty="0"/>
          </a:p>
          <a:p>
            <a:r>
              <a:rPr lang="en-US" dirty="0"/>
              <a:t>When I think of DevOps, I think of repeatable, reliable deployments, dependency control (knowing what your external dependencies are, and their versions), systems as artifacts (the ability to “source control” your infrastructure), and continuous integration and deployment or CI/CD (ensuring all of the above continues to work as your system changes).</a:t>
            </a:r>
          </a:p>
          <a:p>
            <a:endParaRPr lang="en-US" dirty="0"/>
          </a:p>
          <a:p>
            <a:r>
              <a:rPr lang="en-US" dirty="0"/>
              <a:t>However, this is just my definition – you and your organization might have your own, but it should share most if not all of these goals.</a:t>
            </a:r>
          </a:p>
        </p:txBody>
      </p:sp>
      <p:sp>
        <p:nvSpPr>
          <p:cNvPr id="4" name="Slide Number Placeholder 3"/>
          <p:cNvSpPr>
            <a:spLocks noGrp="1"/>
          </p:cNvSpPr>
          <p:nvPr>
            <p:ph type="sldNum" sz="quarter" idx="5"/>
          </p:nvPr>
        </p:nvSpPr>
        <p:spPr/>
        <p:txBody>
          <a:bodyPr/>
          <a:lstStyle/>
          <a:p>
            <a:fld id="{EE28100C-CB37-4F8B-9913-4A0313A72149}" type="slidenum">
              <a:rPr lang="en-US" smtClean="0"/>
              <a:t>8</a:t>
            </a:fld>
            <a:endParaRPr lang="en-US"/>
          </a:p>
        </p:txBody>
      </p:sp>
    </p:spTree>
    <p:extLst>
      <p:ext uri="{BB962C8B-B14F-4D97-AF65-F5344CB8AC3E}">
        <p14:creationId xmlns:p14="http://schemas.microsoft.com/office/powerpoint/2010/main" val="51060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evolved in an attempt to tackle the points I outlined in the previous slide. Deploying onto “bare metal” servers made it tough to control versions and specs as systems evolved over time in your data center. VMs came about in an effort to abstract away some of those ambiguities. Systems like </a:t>
            </a:r>
            <a:r>
              <a:rPr lang="en-US" dirty="0" err="1"/>
              <a:t>CruiseControl</a:t>
            </a:r>
            <a:r>
              <a:rPr lang="en-US" dirty="0"/>
              <a:t> made it easier to make sure code you were checking in still built and passed all of its tests, and evolved into Jenkins becoming even more powerful. Chef and Puppet surfaced, providing the ability to orchestrate the deployment of complex, multi-component systems from raw VMs into “desired state”.</a:t>
            </a:r>
          </a:p>
          <a:p>
            <a:endParaRPr lang="en-US" dirty="0"/>
          </a:p>
          <a:p>
            <a:r>
              <a:rPr lang="en-US" dirty="0"/>
              <a:t>Eventually VMs were abstracted away themselves with “containerization”, allowing people to define their systems with simple configuration files that could inherit from others, allowing DevOps Engineers to easily build on the work of others, and check in entire system configurations that were nothing more than a few lines in a YAML file.</a:t>
            </a:r>
          </a:p>
          <a:p>
            <a:endParaRPr lang="en-US" dirty="0"/>
          </a:p>
          <a:p>
            <a:r>
              <a:rPr lang="en-US" dirty="0"/>
              <a:t>These containers allowed engineers to build large distributed clusters of containers easily with technology like Mesos, Docker Swarm, and Kubernetes, and YAML files ruled the land.</a:t>
            </a:r>
          </a:p>
        </p:txBody>
      </p:sp>
      <p:sp>
        <p:nvSpPr>
          <p:cNvPr id="4" name="Slide Number Placeholder 3"/>
          <p:cNvSpPr>
            <a:spLocks noGrp="1"/>
          </p:cNvSpPr>
          <p:nvPr>
            <p:ph type="sldNum" sz="quarter" idx="5"/>
          </p:nvPr>
        </p:nvSpPr>
        <p:spPr/>
        <p:txBody>
          <a:bodyPr/>
          <a:lstStyle/>
          <a:p>
            <a:fld id="{EE28100C-CB37-4F8B-9913-4A0313A72149}" type="slidenum">
              <a:rPr lang="en-US" smtClean="0"/>
              <a:t>9</a:t>
            </a:fld>
            <a:endParaRPr lang="en-US"/>
          </a:p>
        </p:txBody>
      </p:sp>
    </p:spTree>
    <p:extLst>
      <p:ext uri="{BB962C8B-B14F-4D97-AF65-F5344CB8AC3E}">
        <p14:creationId xmlns:p14="http://schemas.microsoft.com/office/powerpoint/2010/main" val="1946684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DevOps world is starting to stabilize around a few core technologies. Git now reigns supreme for source code control. Containerization is king, and Docker is the container technology of choice. For scaling out, people have cohered around Kubernetes. All of these technologies make it easy to componentize your code into small, easily testable APIs, leading to most solutions becoming the collaboration of many microservices. Managing all of these is made easier with CI/CD pipelines, allowing merges to master to trigger registration of new Docker containers and deployment of entire clusters for testing, staging, and production.</a:t>
            </a:r>
          </a:p>
        </p:txBody>
      </p:sp>
      <p:sp>
        <p:nvSpPr>
          <p:cNvPr id="4" name="Slide Number Placeholder 3"/>
          <p:cNvSpPr>
            <a:spLocks noGrp="1"/>
          </p:cNvSpPr>
          <p:nvPr>
            <p:ph type="sldNum" sz="quarter" idx="5"/>
          </p:nvPr>
        </p:nvSpPr>
        <p:spPr/>
        <p:txBody>
          <a:bodyPr/>
          <a:lstStyle/>
          <a:p>
            <a:fld id="{EE28100C-CB37-4F8B-9913-4A0313A72149}" type="slidenum">
              <a:rPr lang="en-US" smtClean="0"/>
              <a:t>10</a:t>
            </a:fld>
            <a:endParaRPr lang="en-US"/>
          </a:p>
        </p:txBody>
      </p:sp>
    </p:spTree>
    <p:extLst>
      <p:ext uri="{BB962C8B-B14F-4D97-AF65-F5344CB8AC3E}">
        <p14:creationId xmlns:p14="http://schemas.microsoft.com/office/powerpoint/2010/main" val="784276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CFC00-1A2B-4CDC-8702-00A47D683B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9ADF89-9786-44EC-A646-32DA3B78CF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FC77F1-69DC-451C-B87D-CC6C00E546E1}"/>
              </a:ext>
            </a:extLst>
          </p:cNvPr>
          <p:cNvSpPr>
            <a:spLocks noGrp="1"/>
          </p:cNvSpPr>
          <p:nvPr>
            <p:ph type="dt" sz="half" idx="10"/>
          </p:nvPr>
        </p:nvSpPr>
        <p:spPr/>
        <p:txBody>
          <a:bodyPr/>
          <a:lstStyle/>
          <a:p>
            <a:fld id="{FA36A0C9-2750-4D30-AF89-6318F6549D21}" type="datetime1">
              <a:rPr lang="en-US" smtClean="0"/>
              <a:t>4/21/2019</a:t>
            </a:fld>
            <a:endParaRPr lang="en-US"/>
          </a:p>
        </p:txBody>
      </p:sp>
      <p:sp>
        <p:nvSpPr>
          <p:cNvPr id="5" name="Footer Placeholder 4">
            <a:extLst>
              <a:ext uri="{FF2B5EF4-FFF2-40B4-BE49-F238E27FC236}">
                <a16:creationId xmlns:a16="http://schemas.microsoft.com/office/drawing/2014/main" id="{3107039B-9250-4EA2-90CE-95DBAAA4D724}"/>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6" name="Slide Number Placeholder 5">
            <a:extLst>
              <a:ext uri="{FF2B5EF4-FFF2-40B4-BE49-F238E27FC236}">
                <a16:creationId xmlns:a16="http://schemas.microsoft.com/office/drawing/2014/main" id="{E9A39B81-719F-4694-B215-0B9A6F62DBDC}"/>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115516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32B39-A2F9-46C9-8884-942741A962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F6E8A6-8A28-443B-98FE-22446D27BD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81307-4E19-4E78-B0AC-23B3D02FF133}"/>
              </a:ext>
            </a:extLst>
          </p:cNvPr>
          <p:cNvSpPr>
            <a:spLocks noGrp="1"/>
          </p:cNvSpPr>
          <p:nvPr>
            <p:ph type="dt" sz="half" idx="10"/>
          </p:nvPr>
        </p:nvSpPr>
        <p:spPr/>
        <p:txBody>
          <a:bodyPr/>
          <a:lstStyle/>
          <a:p>
            <a:fld id="{5D9DBBAA-4469-427B-A696-04BCAFE464B8}" type="datetime1">
              <a:rPr lang="en-US" smtClean="0"/>
              <a:t>4/21/2019</a:t>
            </a:fld>
            <a:endParaRPr lang="en-US"/>
          </a:p>
        </p:txBody>
      </p:sp>
      <p:sp>
        <p:nvSpPr>
          <p:cNvPr id="5" name="Footer Placeholder 4">
            <a:extLst>
              <a:ext uri="{FF2B5EF4-FFF2-40B4-BE49-F238E27FC236}">
                <a16:creationId xmlns:a16="http://schemas.microsoft.com/office/drawing/2014/main" id="{B0AF3CFA-531F-4255-AAA4-AE177B7D6144}"/>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6" name="Slide Number Placeholder 5">
            <a:extLst>
              <a:ext uri="{FF2B5EF4-FFF2-40B4-BE49-F238E27FC236}">
                <a16:creationId xmlns:a16="http://schemas.microsoft.com/office/drawing/2014/main" id="{7647748A-91E5-4212-B3B1-5F50437F22CC}"/>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3957542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D249F-E29F-48EC-AAB7-D8E238754E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509DF0-07CD-42E2-B07E-3AF61A896C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FBE791-954E-4245-B674-1254139BD345}"/>
              </a:ext>
            </a:extLst>
          </p:cNvPr>
          <p:cNvSpPr>
            <a:spLocks noGrp="1"/>
          </p:cNvSpPr>
          <p:nvPr>
            <p:ph type="dt" sz="half" idx="10"/>
          </p:nvPr>
        </p:nvSpPr>
        <p:spPr/>
        <p:txBody>
          <a:bodyPr/>
          <a:lstStyle/>
          <a:p>
            <a:fld id="{E032995B-235E-4B90-9B7D-0DA9D735BD6E}" type="datetime1">
              <a:rPr lang="en-US" smtClean="0"/>
              <a:t>4/21/2019</a:t>
            </a:fld>
            <a:endParaRPr lang="en-US"/>
          </a:p>
        </p:txBody>
      </p:sp>
      <p:sp>
        <p:nvSpPr>
          <p:cNvPr id="5" name="Footer Placeholder 4">
            <a:extLst>
              <a:ext uri="{FF2B5EF4-FFF2-40B4-BE49-F238E27FC236}">
                <a16:creationId xmlns:a16="http://schemas.microsoft.com/office/drawing/2014/main" id="{FCBBC00A-31B4-4C47-9894-0B65DCAEACE2}"/>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6" name="Slide Number Placeholder 5">
            <a:extLst>
              <a:ext uri="{FF2B5EF4-FFF2-40B4-BE49-F238E27FC236}">
                <a16:creationId xmlns:a16="http://schemas.microsoft.com/office/drawing/2014/main" id="{CB563E2D-1A8A-4A41-9238-B9F350D1DB44}"/>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537696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7720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283967087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61720368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A88F-EDE4-4B7B-B8FD-86B546D445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C41F9C-518E-4A05-947E-585A27ACDD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24ADA-5E31-4B73-9EBC-D4C403BA01DB}"/>
              </a:ext>
            </a:extLst>
          </p:cNvPr>
          <p:cNvSpPr>
            <a:spLocks noGrp="1"/>
          </p:cNvSpPr>
          <p:nvPr>
            <p:ph type="dt" sz="half" idx="10"/>
          </p:nvPr>
        </p:nvSpPr>
        <p:spPr/>
        <p:txBody>
          <a:bodyPr/>
          <a:lstStyle/>
          <a:p>
            <a:fld id="{913D776F-60FA-4167-AE12-1C0173BCE1C7}" type="datetime1">
              <a:rPr lang="en-US" smtClean="0"/>
              <a:t>4/21/2019</a:t>
            </a:fld>
            <a:endParaRPr lang="en-US"/>
          </a:p>
        </p:txBody>
      </p:sp>
      <p:sp>
        <p:nvSpPr>
          <p:cNvPr id="5" name="Footer Placeholder 4">
            <a:extLst>
              <a:ext uri="{FF2B5EF4-FFF2-40B4-BE49-F238E27FC236}">
                <a16:creationId xmlns:a16="http://schemas.microsoft.com/office/drawing/2014/main" id="{ABACCBB2-C369-4BD1-8EFD-FEBF7B13F08C}"/>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6" name="Slide Number Placeholder 5">
            <a:extLst>
              <a:ext uri="{FF2B5EF4-FFF2-40B4-BE49-F238E27FC236}">
                <a16:creationId xmlns:a16="http://schemas.microsoft.com/office/drawing/2014/main" id="{0024AC7F-0E30-4C84-8E9B-A8E93B47A1C1}"/>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148410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8E01C-4DFB-4AED-BAEE-D6FF17C20F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D8390D-73E6-4CAD-9DC0-E3672CCC05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871376-7888-4542-92A6-7E4FDCD723C0}"/>
              </a:ext>
            </a:extLst>
          </p:cNvPr>
          <p:cNvSpPr>
            <a:spLocks noGrp="1"/>
          </p:cNvSpPr>
          <p:nvPr>
            <p:ph type="dt" sz="half" idx="10"/>
          </p:nvPr>
        </p:nvSpPr>
        <p:spPr/>
        <p:txBody>
          <a:bodyPr/>
          <a:lstStyle/>
          <a:p>
            <a:fld id="{E13022FB-9952-4896-909F-7E5C4CD78255}" type="datetime1">
              <a:rPr lang="en-US" smtClean="0"/>
              <a:t>4/21/2019</a:t>
            </a:fld>
            <a:endParaRPr lang="en-US"/>
          </a:p>
        </p:txBody>
      </p:sp>
      <p:sp>
        <p:nvSpPr>
          <p:cNvPr id="5" name="Footer Placeholder 4">
            <a:extLst>
              <a:ext uri="{FF2B5EF4-FFF2-40B4-BE49-F238E27FC236}">
                <a16:creationId xmlns:a16="http://schemas.microsoft.com/office/drawing/2014/main" id="{A014BC81-6ACC-42D5-BCB5-D19217A48981}"/>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6" name="Slide Number Placeholder 5">
            <a:extLst>
              <a:ext uri="{FF2B5EF4-FFF2-40B4-BE49-F238E27FC236}">
                <a16:creationId xmlns:a16="http://schemas.microsoft.com/office/drawing/2014/main" id="{9C1966BD-4C9D-4FF8-A078-62FD4E26EE28}"/>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151218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56EB-180A-478A-A9F0-CDD8EF3C79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8419D2-9C42-432A-8F6B-7D2956D43A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7D353E-7E57-4695-A11D-585C3B387C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3AE9AD-8E30-4252-B04C-5AD66F543C4E}"/>
              </a:ext>
            </a:extLst>
          </p:cNvPr>
          <p:cNvSpPr>
            <a:spLocks noGrp="1"/>
          </p:cNvSpPr>
          <p:nvPr>
            <p:ph type="dt" sz="half" idx="10"/>
          </p:nvPr>
        </p:nvSpPr>
        <p:spPr/>
        <p:txBody>
          <a:bodyPr/>
          <a:lstStyle/>
          <a:p>
            <a:fld id="{07F1AF4B-761A-4374-9145-239F65C18882}" type="datetime1">
              <a:rPr lang="en-US" smtClean="0"/>
              <a:t>4/21/2019</a:t>
            </a:fld>
            <a:endParaRPr lang="en-US"/>
          </a:p>
        </p:txBody>
      </p:sp>
      <p:sp>
        <p:nvSpPr>
          <p:cNvPr id="6" name="Footer Placeholder 5">
            <a:extLst>
              <a:ext uri="{FF2B5EF4-FFF2-40B4-BE49-F238E27FC236}">
                <a16:creationId xmlns:a16="http://schemas.microsoft.com/office/drawing/2014/main" id="{A8C4C865-52DE-45A7-A6A5-90B813A7C44B}"/>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7" name="Slide Number Placeholder 6">
            <a:extLst>
              <a:ext uri="{FF2B5EF4-FFF2-40B4-BE49-F238E27FC236}">
                <a16:creationId xmlns:a16="http://schemas.microsoft.com/office/drawing/2014/main" id="{71396D66-C989-4C34-AC35-F734F0386FC9}"/>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882760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6F60E-8663-4D18-9662-C3CC5A8792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CCC04C-FB9A-47B0-9992-1D9641C612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1C7E28-AB89-4ED8-BE6F-BD73B1535A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7F6730-AC0A-42A2-9361-60DDEE50E2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D52803-C983-4F18-B324-F84B2E9884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9A441-22E6-4F23-89D1-12C4F83738FA}"/>
              </a:ext>
            </a:extLst>
          </p:cNvPr>
          <p:cNvSpPr>
            <a:spLocks noGrp="1"/>
          </p:cNvSpPr>
          <p:nvPr>
            <p:ph type="dt" sz="half" idx="10"/>
          </p:nvPr>
        </p:nvSpPr>
        <p:spPr/>
        <p:txBody>
          <a:bodyPr/>
          <a:lstStyle/>
          <a:p>
            <a:fld id="{73363AE7-F47E-41D4-A3A0-7EE1E53AEC99}" type="datetime1">
              <a:rPr lang="en-US" smtClean="0"/>
              <a:t>4/21/2019</a:t>
            </a:fld>
            <a:endParaRPr lang="en-US"/>
          </a:p>
        </p:txBody>
      </p:sp>
      <p:sp>
        <p:nvSpPr>
          <p:cNvPr id="8" name="Footer Placeholder 7">
            <a:extLst>
              <a:ext uri="{FF2B5EF4-FFF2-40B4-BE49-F238E27FC236}">
                <a16:creationId xmlns:a16="http://schemas.microsoft.com/office/drawing/2014/main" id="{C47E2235-4813-415F-9E9C-081295225960}"/>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9" name="Slide Number Placeholder 8">
            <a:extLst>
              <a:ext uri="{FF2B5EF4-FFF2-40B4-BE49-F238E27FC236}">
                <a16:creationId xmlns:a16="http://schemas.microsoft.com/office/drawing/2014/main" id="{50A34066-9444-4DEF-8469-19E1980BFBED}"/>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1857696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AB05-048A-48D1-B1C2-BC328715F1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E79615-35C9-4362-A533-FEAFD9A82DA6}"/>
              </a:ext>
            </a:extLst>
          </p:cNvPr>
          <p:cNvSpPr>
            <a:spLocks noGrp="1"/>
          </p:cNvSpPr>
          <p:nvPr>
            <p:ph type="dt" sz="half" idx="10"/>
          </p:nvPr>
        </p:nvSpPr>
        <p:spPr/>
        <p:txBody>
          <a:bodyPr/>
          <a:lstStyle/>
          <a:p>
            <a:fld id="{63711F5A-6D35-404C-9631-42C1545F2C64}" type="datetime1">
              <a:rPr lang="en-US" smtClean="0"/>
              <a:t>4/21/2019</a:t>
            </a:fld>
            <a:endParaRPr lang="en-US"/>
          </a:p>
        </p:txBody>
      </p:sp>
      <p:sp>
        <p:nvSpPr>
          <p:cNvPr id="4" name="Footer Placeholder 3">
            <a:extLst>
              <a:ext uri="{FF2B5EF4-FFF2-40B4-BE49-F238E27FC236}">
                <a16:creationId xmlns:a16="http://schemas.microsoft.com/office/drawing/2014/main" id="{2BF19661-4FBC-4C11-9B87-6DC0285A3269}"/>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5" name="Slide Number Placeholder 4">
            <a:extLst>
              <a:ext uri="{FF2B5EF4-FFF2-40B4-BE49-F238E27FC236}">
                <a16:creationId xmlns:a16="http://schemas.microsoft.com/office/drawing/2014/main" id="{0D4828B7-B766-41A4-84AD-8CA32F57A57D}"/>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339147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0FD823-A018-443E-BF53-4D292712E317}"/>
              </a:ext>
            </a:extLst>
          </p:cNvPr>
          <p:cNvSpPr>
            <a:spLocks noGrp="1"/>
          </p:cNvSpPr>
          <p:nvPr>
            <p:ph type="dt" sz="half" idx="10"/>
          </p:nvPr>
        </p:nvSpPr>
        <p:spPr/>
        <p:txBody>
          <a:bodyPr/>
          <a:lstStyle/>
          <a:p>
            <a:fld id="{DD98C685-98FD-419F-A1D2-341FE01BB3F1}" type="datetime1">
              <a:rPr lang="en-US" smtClean="0"/>
              <a:t>4/21/2019</a:t>
            </a:fld>
            <a:endParaRPr lang="en-US"/>
          </a:p>
        </p:txBody>
      </p:sp>
      <p:sp>
        <p:nvSpPr>
          <p:cNvPr id="3" name="Footer Placeholder 2">
            <a:extLst>
              <a:ext uri="{FF2B5EF4-FFF2-40B4-BE49-F238E27FC236}">
                <a16:creationId xmlns:a16="http://schemas.microsoft.com/office/drawing/2014/main" id="{944589AB-5363-4B8B-BCA2-852036610ED0}"/>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4" name="Slide Number Placeholder 3">
            <a:extLst>
              <a:ext uri="{FF2B5EF4-FFF2-40B4-BE49-F238E27FC236}">
                <a16:creationId xmlns:a16="http://schemas.microsoft.com/office/drawing/2014/main" id="{C95E6646-1E18-40FB-A6DF-1EF0860886AE}"/>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934208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401A5-C299-451B-9100-6C2EE8CEB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793AAC-5962-4189-AD76-8EDB86452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AA1A0A-572F-46CF-AA56-45800118BE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A0A9C7-C3F8-453E-A30F-853BB6288F10}"/>
              </a:ext>
            </a:extLst>
          </p:cNvPr>
          <p:cNvSpPr>
            <a:spLocks noGrp="1"/>
          </p:cNvSpPr>
          <p:nvPr>
            <p:ph type="dt" sz="half" idx="10"/>
          </p:nvPr>
        </p:nvSpPr>
        <p:spPr/>
        <p:txBody>
          <a:bodyPr/>
          <a:lstStyle/>
          <a:p>
            <a:fld id="{085DBF9D-E2BE-448A-9E8B-46774AEC046B}" type="datetime1">
              <a:rPr lang="en-US" smtClean="0"/>
              <a:t>4/21/2019</a:t>
            </a:fld>
            <a:endParaRPr lang="en-US"/>
          </a:p>
        </p:txBody>
      </p:sp>
      <p:sp>
        <p:nvSpPr>
          <p:cNvPr id="6" name="Footer Placeholder 5">
            <a:extLst>
              <a:ext uri="{FF2B5EF4-FFF2-40B4-BE49-F238E27FC236}">
                <a16:creationId xmlns:a16="http://schemas.microsoft.com/office/drawing/2014/main" id="{44BBB138-F05F-41DD-BAA7-AEED2E577D15}"/>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7" name="Slide Number Placeholder 6">
            <a:extLst>
              <a:ext uri="{FF2B5EF4-FFF2-40B4-BE49-F238E27FC236}">
                <a16:creationId xmlns:a16="http://schemas.microsoft.com/office/drawing/2014/main" id="{BAAF235A-ABD0-43EE-BF8B-A0C6B83E4735}"/>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432960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D17F-6355-4F87-ADB0-A80837CE6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843A621-38A2-4121-B832-0E38F57986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D153C1-3150-4ED4-9DD0-4966D2D4B3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CE135A-838A-42CC-80BD-B6A7A556BB4F}"/>
              </a:ext>
            </a:extLst>
          </p:cNvPr>
          <p:cNvSpPr>
            <a:spLocks noGrp="1"/>
          </p:cNvSpPr>
          <p:nvPr>
            <p:ph type="dt" sz="half" idx="10"/>
          </p:nvPr>
        </p:nvSpPr>
        <p:spPr/>
        <p:txBody>
          <a:bodyPr/>
          <a:lstStyle/>
          <a:p>
            <a:fld id="{01C1A73F-67A6-4036-A73D-94F005A9DCDE}" type="datetime1">
              <a:rPr lang="en-US" smtClean="0"/>
              <a:t>4/21/2019</a:t>
            </a:fld>
            <a:endParaRPr lang="en-US"/>
          </a:p>
        </p:txBody>
      </p:sp>
      <p:sp>
        <p:nvSpPr>
          <p:cNvPr id="6" name="Footer Placeholder 5">
            <a:extLst>
              <a:ext uri="{FF2B5EF4-FFF2-40B4-BE49-F238E27FC236}">
                <a16:creationId xmlns:a16="http://schemas.microsoft.com/office/drawing/2014/main" id="{3565CAD5-9C69-432C-9A58-02933C9A976A}"/>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
        <p:nvSpPr>
          <p:cNvPr id="7" name="Slide Number Placeholder 6">
            <a:extLst>
              <a:ext uri="{FF2B5EF4-FFF2-40B4-BE49-F238E27FC236}">
                <a16:creationId xmlns:a16="http://schemas.microsoft.com/office/drawing/2014/main" id="{D1BB61A1-9DBC-437D-88C3-03343BE633B1}"/>
              </a:ext>
            </a:extLst>
          </p:cNvPr>
          <p:cNvSpPr>
            <a:spLocks noGrp="1"/>
          </p:cNvSpPr>
          <p:nvPr>
            <p:ph type="sldNum" sz="quarter" idx="12"/>
          </p:nvPr>
        </p:nvSpPr>
        <p:spPr/>
        <p:txBody>
          <a:bodyPr/>
          <a:lstStyle/>
          <a:p>
            <a:fld id="{1743E30A-BB80-48AC-B4BA-DCEC79CEA11A}" type="slidenum">
              <a:rPr lang="en-US" smtClean="0"/>
              <a:t>‹#›</a:t>
            </a:fld>
            <a:endParaRPr lang="en-US"/>
          </a:p>
        </p:txBody>
      </p:sp>
    </p:spTree>
    <p:extLst>
      <p:ext uri="{BB962C8B-B14F-4D97-AF65-F5344CB8AC3E}">
        <p14:creationId xmlns:p14="http://schemas.microsoft.com/office/powerpoint/2010/main" val="2813762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1020E-35CB-462C-AF6D-77BD234B05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3F5BE2-3BA8-4E68-8A6C-36997F89E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0E22BB-F069-4F5C-8932-61F8290BD5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FDB13A-138E-40B1-AAA8-9ADB0E8088BD}" type="datetime1">
              <a:rPr lang="en-US" smtClean="0"/>
              <a:t>4/21/2019</a:t>
            </a:fld>
            <a:endParaRPr lang="en-US"/>
          </a:p>
        </p:txBody>
      </p:sp>
      <p:sp>
        <p:nvSpPr>
          <p:cNvPr id="5" name="Footer Placeholder 4">
            <a:extLst>
              <a:ext uri="{FF2B5EF4-FFF2-40B4-BE49-F238E27FC236}">
                <a16:creationId xmlns:a16="http://schemas.microsoft.com/office/drawing/2014/main" id="{11B907FC-23DE-4C93-BFEB-EC7050870A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ja-JP"/>
              <a:t>Michael Lanzetta (</a:t>
            </a:r>
            <a:r>
              <a:rPr lang="ja-JP" altLang="en-US"/>
              <a:t>マイケル　ランゼッタ</a:t>
            </a:r>
            <a:r>
              <a:rPr lang="en-US" altLang="ja-JP"/>
              <a:t>) | @noodlefrenzy | https://aka.ms/mlaisum2019</a:t>
            </a:r>
            <a:endParaRPr lang="en-US"/>
          </a:p>
        </p:txBody>
      </p:sp>
      <p:sp>
        <p:nvSpPr>
          <p:cNvPr id="6" name="Slide Number Placeholder 5">
            <a:extLst>
              <a:ext uri="{FF2B5EF4-FFF2-40B4-BE49-F238E27FC236}">
                <a16:creationId xmlns:a16="http://schemas.microsoft.com/office/drawing/2014/main" id="{AAE93731-B740-410C-AC26-E6F7B71CE7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43E30A-BB80-48AC-B4BA-DCEC79CEA11A}" type="slidenum">
              <a:rPr lang="en-US" smtClean="0"/>
              <a:t>‹#›</a:t>
            </a:fld>
            <a:endParaRPr lang="en-US"/>
          </a:p>
        </p:txBody>
      </p:sp>
    </p:spTree>
    <p:extLst>
      <p:ext uri="{BB962C8B-B14F-4D97-AF65-F5344CB8AC3E}">
        <p14:creationId xmlns:p14="http://schemas.microsoft.com/office/powerpoint/2010/main" val="32203636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creativecommons.org/licenses/by/3.0/" TargetMode="External"/><Relationship Id="rId5" Type="http://schemas.openxmlformats.org/officeDocument/2006/relationships/hyperlink" Target="http://www.nitrix-reloaded.com/2017/01/05/internet-of-things-iot-introduction/"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creativecommons.org/licenses/by/3.0/" TargetMode="External"/><Relationship Id="rId4" Type="http://schemas.openxmlformats.org/officeDocument/2006/relationships/hyperlink" Target="https://www.flickr.com/photos/mikemacmarketing/30212411048" TargetMode="Externa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news.microsoft.com/transform/disneys-smart-birdhouses-reveal-the-secret-lives-of-purple-martin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www.peaceparks.org/enlisting-microsoft-azure-in-the-fight-against-rhino-poaching-2/" TargetMode="External"/><Relationship Id="rId4" Type="http://schemas.openxmlformats.org/officeDocument/2006/relationships/hyperlink" Target="https://youtu.be/PnsTEjxakik"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283613-B123-4A0C-ABD3-8892D0AADFF5}"/>
              </a:ext>
            </a:extLst>
          </p:cNvPr>
          <p:cNvSpPr>
            <a:spLocks noGrp="1"/>
          </p:cNvSpPr>
          <p:nvPr>
            <p:ph type="ctrTitle"/>
          </p:nvPr>
        </p:nvSpPr>
        <p:spPr>
          <a:xfrm>
            <a:off x="1158240" y="1122363"/>
            <a:ext cx="6339840" cy="2387600"/>
          </a:xfrm>
        </p:spPr>
        <p:txBody>
          <a:bodyPr>
            <a:normAutofit/>
          </a:bodyPr>
          <a:lstStyle/>
          <a:p>
            <a:pPr algn="l"/>
            <a:r>
              <a:rPr lang="en-US" sz="6600">
                <a:solidFill>
                  <a:schemeClr val="tx1">
                    <a:lumMod val="85000"/>
                    <a:lumOff val="15000"/>
                  </a:schemeClr>
                </a:solidFill>
              </a:rPr>
              <a:t>AI on the Edge</a:t>
            </a:r>
          </a:p>
        </p:txBody>
      </p:sp>
      <p:sp>
        <p:nvSpPr>
          <p:cNvPr id="3" name="Subtitle 2">
            <a:extLst>
              <a:ext uri="{FF2B5EF4-FFF2-40B4-BE49-F238E27FC236}">
                <a16:creationId xmlns:a16="http://schemas.microsoft.com/office/drawing/2014/main" id="{6B5BA336-B97D-4FD9-AEEB-C83F892ADBBF}"/>
              </a:ext>
            </a:extLst>
          </p:cNvPr>
          <p:cNvSpPr>
            <a:spLocks noGrp="1"/>
          </p:cNvSpPr>
          <p:nvPr>
            <p:ph type="subTitle" idx="1"/>
          </p:nvPr>
        </p:nvSpPr>
        <p:spPr>
          <a:xfrm>
            <a:off x="1158240" y="4700588"/>
            <a:ext cx="5252288" cy="1655762"/>
          </a:xfrm>
        </p:spPr>
        <p:txBody>
          <a:bodyPr>
            <a:normAutofit/>
          </a:bodyPr>
          <a:lstStyle/>
          <a:p>
            <a:pPr algn="l"/>
            <a:r>
              <a:rPr lang="en-US">
                <a:solidFill>
                  <a:schemeClr val="tx1">
                    <a:lumMod val="85000"/>
                    <a:lumOff val="15000"/>
                  </a:schemeClr>
                </a:solidFill>
              </a:rPr>
              <a:t>Deploying Models Outside the Data Center</a:t>
            </a:r>
          </a:p>
        </p:txBody>
      </p:sp>
      <p:cxnSp>
        <p:nvCxnSpPr>
          <p:cNvPr id="12" name="Straight Connector 11">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9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599A47-BC8F-4750-8690-EDE29D2AC221}"/>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Current DevOps: Docker All The Things</a:t>
            </a:r>
          </a:p>
        </p:txBody>
      </p:sp>
      <p:sp>
        <p:nvSpPr>
          <p:cNvPr id="4" name="Footer Placeholder 3">
            <a:extLst>
              <a:ext uri="{FF2B5EF4-FFF2-40B4-BE49-F238E27FC236}">
                <a16:creationId xmlns:a16="http://schemas.microsoft.com/office/drawing/2014/main" id="{F53EE7D4-E2EF-4E76-BED1-7C8322202D18}"/>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a:solidFill>
                  <a:schemeClr val="tx1">
                    <a:alpha val="80000"/>
                  </a:schemeClr>
                </a:solidFill>
              </a:rPr>
              <a:t>Michael Lanzetta (</a:t>
            </a:r>
            <a:r>
              <a:rPr lang="ja-JP" altLang="en-US">
                <a:solidFill>
                  <a:schemeClr val="tx1">
                    <a:alpha val="80000"/>
                  </a:schemeClr>
                </a:solidFill>
              </a:rPr>
              <a:t>マイケル　ランゼッタ</a:t>
            </a:r>
            <a:r>
              <a:rPr lang="en-US" altLang="ja-JP">
                <a:solidFill>
                  <a:schemeClr val="tx1">
                    <a:alpha val="80000"/>
                  </a:schemeClr>
                </a:solidFill>
              </a:rPr>
              <a:t>) | @noodlefrenzy | https://aka.ms/mlaisum2019</a:t>
            </a:r>
            <a:endParaRPr lang="en-US">
              <a:solidFill>
                <a:schemeClr val="tx1">
                  <a:alpha val="80000"/>
                </a:schemeClr>
              </a:solidFill>
            </a:endParaRPr>
          </a:p>
        </p:txBody>
      </p:sp>
      <p:graphicFrame>
        <p:nvGraphicFramePr>
          <p:cNvPr id="7" name="Content Placeholder 2">
            <a:extLst>
              <a:ext uri="{FF2B5EF4-FFF2-40B4-BE49-F238E27FC236}">
                <a16:creationId xmlns:a16="http://schemas.microsoft.com/office/drawing/2014/main" id="{2D3FFD51-A057-459D-89A0-A70423A63405}"/>
              </a:ext>
            </a:extLst>
          </p:cNvPr>
          <p:cNvGraphicFramePr>
            <a:graphicFrameLocks noGrp="1"/>
          </p:cNvGraphicFramePr>
          <p:nvPr>
            <p:ph idx="1"/>
            <p:extLst>
              <p:ext uri="{D42A27DB-BD31-4B8C-83A1-F6EECF244321}">
                <p14:modId xmlns:p14="http://schemas.microsoft.com/office/powerpoint/2010/main" val="283861918"/>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58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1B82FF1-BD60-4BC8-A3C8-755F69395815}"/>
              </a:ext>
            </a:extLst>
          </p:cNvPr>
          <p:cNvSpPr>
            <a:spLocks noGrp="1"/>
          </p:cNvSpPr>
          <p:nvPr>
            <p:ph type="title"/>
          </p:nvPr>
        </p:nvSpPr>
        <p:spPr>
          <a:xfrm>
            <a:off x="6585882" y="4267832"/>
            <a:ext cx="4805996" cy="1401448"/>
          </a:xfrm>
        </p:spPr>
        <p:txBody>
          <a:bodyPr vert="horz" lIns="91440" tIns="45720" rIns="91440" bIns="45720" rtlCol="0" anchor="t">
            <a:normAutofit/>
          </a:bodyPr>
          <a:lstStyle/>
          <a:p>
            <a:r>
              <a:rPr lang="en-US" sz="4400">
                <a:solidFill>
                  <a:srgbClr val="000000"/>
                </a:solidFill>
              </a:rPr>
              <a:t>DevOps &amp; IoT</a:t>
            </a:r>
          </a:p>
        </p:txBody>
      </p:sp>
      <p:sp>
        <p:nvSpPr>
          <p:cNvPr id="6" name="Text Placeholder 5">
            <a:extLst>
              <a:ext uri="{FF2B5EF4-FFF2-40B4-BE49-F238E27FC236}">
                <a16:creationId xmlns:a16="http://schemas.microsoft.com/office/drawing/2014/main" id="{415E7B76-C972-46CD-9150-77D592B108CD}"/>
              </a:ext>
            </a:extLst>
          </p:cNvPr>
          <p:cNvSpPr>
            <a:spLocks noGrp="1"/>
          </p:cNvSpPr>
          <p:nvPr>
            <p:ph type="body" idx="1"/>
          </p:nvPr>
        </p:nvSpPr>
        <p:spPr>
          <a:xfrm>
            <a:off x="6586186" y="3428999"/>
            <a:ext cx="4805691" cy="838831"/>
          </a:xfrm>
        </p:spPr>
        <p:txBody>
          <a:bodyPr vert="horz" lIns="91440" tIns="45720" rIns="91440" bIns="45720" rtlCol="0" anchor="b">
            <a:normAutofit/>
          </a:bodyPr>
          <a:lstStyle/>
          <a:p>
            <a:r>
              <a:rPr lang="en-US" sz="1800">
                <a:solidFill>
                  <a:srgbClr val="000000"/>
                </a:solidFill>
              </a:rPr>
              <a:t>Deploying under constraints in the Internet of Things</a:t>
            </a:r>
          </a:p>
        </p:txBody>
      </p:sp>
      <p:sp>
        <p:nvSpPr>
          <p:cNvPr id="32"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 name="Graphic 20">
            <a:extLst>
              <a:ext uri="{FF2B5EF4-FFF2-40B4-BE49-F238E27FC236}">
                <a16:creationId xmlns:a16="http://schemas.microsoft.com/office/drawing/2014/main" id="{AFD03486-FF67-4AB9-92BB-215BD47CC30B}"/>
              </a:ext>
            </a:extLst>
          </p:cNvPr>
          <p:cNvPicPr>
            <a:picLocks noChangeAspect="1"/>
          </p:cNvPicPr>
          <p:nvPr/>
        </p:nvPicPr>
        <p:blipFill rotWithShape="1">
          <a:blip r:embed="rId4">
            <a:alphaModFix/>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6792" r="16492" b="-5"/>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
        <p:nvSpPr>
          <p:cNvPr id="4" name="Footer Placeholder 3">
            <a:extLst>
              <a:ext uri="{FF2B5EF4-FFF2-40B4-BE49-F238E27FC236}">
                <a16:creationId xmlns:a16="http://schemas.microsoft.com/office/drawing/2014/main" id="{F04BBFFA-CEC7-4119-B321-CF62AC3F3BAD}"/>
              </a:ext>
            </a:extLst>
          </p:cNvPr>
          <p:cNvSpPr>
            <a:spLocks noGrp="1"/>
          </p:cNvSpPr>
          <p:nvPr>
            <p:ph type="ftr" sz="quarter" idx="11"/>
          </p:nvPr>
        </p:nvSpPr>
        <p:spPr>
          <a:xfrm>
            <a:off x="5046689" y="6223702"/>
            <a:ext cx="5615514" cy="314067"/>
          </a:xfrm>
        </p:spPr>
        <p:txBody>
          <a:bodyPr vert="horz" lIns="91440" tIns="45720" rIns="91440" bIns="45720" rtlCol="0" anchor="ctr">
            <a:normAutofit/>
          </a:bodyPr>
          <a:lstStyle/>
          <a:p>
            <a:pPr algn="r">
              <a:spcAft>
                <a:spcPts val="600"/>
              </a:spcAft>
              <a:defRPr/>
            </a:pPr>
            <a:r>
              <a:rPr lang="en-US" altLang="ja-JP" sz="1100" kern="1200">
                <a:solidFill>
                  <a:srgbClr val="898989"/>
                </a:solidFill>
                <a:latin typeface="Calibri" panose="020F0502020204030204"/>
                <a:ea typeface="+mn-ea"/>
                <a:cs typeface="+mn-cs"/>
              </a:rPr>
              <a:t>Michael Lanzetta (</a:t>
            </a:r>
            <a:r>
              <a:rPr lang="ja-JP" altLang="en-US" sz="1100" kern="1200">
                <a:solidFill>
                  <a:srgbClr val="898989"/>
                </a:solidFill>
                <a:latin typeface="Calibri" panose="020F0502020204030204"/>
                <a:ea typeface="+mn-ea"/>
                <a:cs typeface="+mn-cs"/>
              </a:rPr>
              <a:t>マイケル　ランゼッタ</a:t>
            </a:r>
            <a:r>
              <a:rPr lang="en-US" altLang="ja-JP" sz="1100" kern="1200">
                <a:solidFill>
                  <a:srgbClr val="898989"/>
                </a:solidFill>
                <a:latin typeface="Calibri" panose="020F0502020204030204"/>
                <a:ea typeface="+mn-ea"/>
                <a:cs typeface="+mn-cs"/>
              </a:rPr>
              <a:t>) | @noodlefrenzy | https://aka.ms/mlaisum2019</a:t>
            </a:r>
            <a:endParaRPr lang="en-US" sz="1100" kern="1200">
              <a:solidFill>
                <a:srgbClr val="898989"/>
              </a:solidFill>
              <a:latin typeface="Calibri" panose="020F0502020204030204"/>
              <a:ea typeface="+mn-ea"/>
              <a:cs typeface="+mn-cs"/>
            </a:endParaRPr>
          </a:p>
        </p:txBody>
      </p:sp>
      <p:sp>
        <p:nvSpPr>
          <p:cNvPr id="3" name="TextBox 2">
            <a:extLst>
              <a:ext uri="{FF2B5EF4-FFF2-40B4-BE49-F238E27FC236}">
                <a16:creationId xmlns:a16="http://schemas.microsoft.com/office/drawing/2014/main" id="{5CEF1FEE-EC06-45EF-B62F-76EE03720875}"/>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www.nitrix-reloaded.com/2017/01/05/internet-of-things-iot-introduc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163060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3D2D7-60A9-49D0-A588-10ED01598097}"/>
              </a:ext>
            </a:extLst>
          </p:cNvPr>
          <p:cNvSpPr>
            <a:spLocks noGrp="1"/>
          </p:cNvSpPr>
          <p:nvPr>
            <p:ph type="title"/>
          </p:nvPr>
        </p:nvSpPr>
        <p:spPr>
          <a:xfrm>
            <a:off x="1136428" y="627564"/>
            <a:ext cx="7474172" cy="1325563"/>
          </a:xfrm>
        </p:spPr>
        <p:txBody>
          <a:bodyPr>
            <a:normAutofit/>
          </a:bodyPr>
          <a:lstStyle/>
          <a:p>
            <a:r>
              <a:rPr lang="en-US" dirty="0"/>
              <a:t>DevOps for IoT</a:t>
            </a:r>
          </a:p>
        </p:txBody>
      </p:sp>
      <p:sp>
        <p:nvSpPr>
          <p:cNvPr id="3" name="Content Placeholder 2">
            <a:extLst>
              <a:ext uri="{FF2B5EF4-FFF2-40B4-BE49-F238E27FC236}">
                <a16:creationId xmlns:a16="http://schemas.microsoft.com/office/drawing/2014/main" id="{9749E099-45D9-4AB3-BEFB-2A45DC93158B}"/>
              </a:ext>
            </a:extLst>
          </p:cNvPr>
          <p:cNvSpPr>
            <a:spLocks noGrp="1"/>
          </p:cNvSpPr>
          <p:nvPr>
            <p:ph idx="1"/>
          </p:nvPr>
        </p:nvSpPr>
        <p:spPr>
          <a:xfrm>
            <a:off x="1136429" y="2278173"/>
            <a:ext cx="6467867" cy="3450613"/>
          </a:xfrm>
        </p:spPr>
        <p:txBody>
          <a:bodyPr anchor="ctr">
            <a:normAutofit/>
          </a:bodyPr>
          <a:lstStyle/>
          <a:p>
            <a:r>
              <a:rPr lang="en-US" sz="2400" dirty="0"/>
              <a:t>“Just Deploy Docker”</a:t>
            </a:r>
          </a:p>
          <a:p>
            <a:pPr lvl="1"/>
            <a:r>
              <a:rPr lang="en-US" dirty="0"/>
              <a:t>Constrained memory</a:t>
            </a:r>
          </a:p>
          <a:p>
            <a:pPr lvl="1"/>
            <a:r>
              <a:rPr lang="en-US" dirty="0"/>
              <a:t>Minimal storage</a:t>
            </a:r>
          </a:p>
          <a:p>
            <a:pPr lvl="1"/>
            <a:r>
              <a:rPr lang="en-US" dirty="0"/>
              <a:t>Intermittent network</a:t>
            </a:r>
          </a:p>
          <a:p>
            <a:r>
              <a:rPr lang="en-US" sz="2400" dirty="0"/>
              <a:t>Deployment landscape is much more complex</a:t>
            </a:r>
          </a:p>
          <a:p>
            <a:pPr lvl="1"/>
            <a:r>
              <a:rPr lang="en-US" dirty="0"/>
              <a:t>Cloud-supported</a:t>
            </a:r>
          </a:p>
          <a:p>
            <a:pPr lvl="1"/>
            <a:r>
              <a:rPr lang="en-US" dirty="0"/>
              <a:t>“Heavy” Edge</a:t>
            </a:r>
          </a:p>
          <a:p>
            <a:pPr lvl="1"/>
            <a:r>
              <a:rPr lang="en-US" dirty="0"/>
              <a:t>“Light” Edge</a:t>
            </a:r>
          </a:p>
        </p:txBody>
      </p:sp>
      <p:sp>
        <p:nvSpPr>
          <p:cNvPr id="4" name="Footer Placeholder 3">
            <a:extLst>
              <a:ext uri="{FF2B5EF4-FFF2-40B4-BE49-F238E27FC236}">
                <a16:creationId xmlns:a16="http://schemas.microsoft.com/office/drawing/2014/main" id="{9B576D59-29C1-46A5-9EB6-AEA0E1695151}"/>
              </a:ext>
            </a:extLst>
          </p:cNvPr>
          <p:cNvSpPr>
            <a:spLocks noGrp="1"/>
          </p:cNvSpPr>
          <p:nvPr>
            <p:ph type="ftr" sz="quarter" idx="11"/>
          </p:nvPr>
        </p:nvSpPr>
        <p:spPr>
          <a:xfrm>
            <a:off x="1103859" y="6356350"/>
            <a:ext cx="4894169" cy="365125"/>
          </a:xfrm>
        </p:spPr>
        <p:txBody>
          <a:bodyPr>
            <a:normAutofit fontScale="92500" lnSpcReduction="20000"/>
          </a:bodyPr>
          <a:lstStyle/>
          <a:p>
            <a:pPr algn="l">
              <a:spcAft>
                <a:spcPts val="600"/>
              </a:spcAft>
            </a:pPr>
            <a:r>
              <a:rPr lang="en-US" altLang="ja-JP" sz="1050">
                <a:solidFill>
                  <a:schemeClr val="tx1">
                    <a:lumMod val="75000"/>
                    <a:lumOff val="25000"/>
                  </a:schemeClr>
                </a:solidFill>
              </a:rPr>
              <a:t>Michael Lanzetta (</a:t>
            </a:r>
            <a:r>
              <a:rPr lang="ja-JP" altLang="en-US" sz="1050">
                <a:solidFill>
                  <a:schemeClr val="tx1">
                    <a:lumMod val="75000"/>
                    <a:lumOff val="25000"/>
                  </a:schemeClr>
                </a:solidFill>
              </a:rPr>
              <a:t>マイケル　ランゼッタ</a:t>
            </a:r>
            <a:r>
              <a:rPr lang="en-US" altLang="ja-JP" sz="1050">
                <a:solidFill>
                  <a:schemeClr val="tx1">
                    <a:lumMod val="75000"/>
                    <a:lumOff val="25000"/>
                  </a:schemeClr>
                </a:solidFill>
              </a:rPr>
              <a:t>) | @noodlefrenzy | https://aka.ms/mlaisum2019</a:t>
            </a:r>
            <a:endParaRPr lang="en-US" sz="1050">
              <a:solidFill>
                <a:schemeClr val="tx1">
                  <a:lumMod val="75000"/>
                  <a:lumOff val="25000"/>
                </a:schemeClr>
              </a:solidFill>
            </a:endParaRPr>
          </a:p>
        </p:txBody>
      </p:sp>
      <p:sp>
        <p:nvSpPr>
          <p:cNvPr id="12" name="Rectangle 1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ync">
            <a:extLst>
              <a:ext uri="{FF2B5EF4-FFF2-40B4-BE49-F238E27FC236}">
                <a16:creationId xmlns:a16="http://schemas.microsoft.com/office/drawing/2014/main" id="{A311AC93-68D8-499E-88B5-9D7E31F46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104862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6D20-0605-F64C-8422-4E8EDF6C97BC}"/>
              </a:ext>
            </a:extLst>
          </p:cNvPr>
          <p:cNvSpPr>
            <a:spLocks noGrp="1"/>
          </p:cNvSpPr>
          <p:nvPr>
            <p:ph type="title"/>
          </p:nvPr>
        </p:nvSpPr>
        <p:spPr/>
        <p:txBody>
          <a:bodyPr>
            <a:normAutofit/>
          </a:bodyPr>
          <a:lstStyle/>
          <a:p>
            <a:r>
              <a:rPr lang="en-US" sz="4000" dirty="0"/>
              <a:t>Edge Deployment</a:t>
            </a:r>
          </a:p>
        </p:txBody>
      </p:sp>
      <p:sp>
        <p:nvSpPr>
          <p:cNvPr id="3" name="Text Placeholder 2">
            <a:extLst>
              <a:ext uri="{FF2B5EF4-FFF2-40B4-BE49-F238E27FC236}">
                <a16:creationId xmlns:a16="http://schemas.microsoft.com/office/drawing/2014/main" id="{EA8949E2-6EDF-4685-A46C-34E6E48B36AE}"/>
              </a:ext>
            </a:extLst>
          </p:cNvPr>
          <p:cNvSpPr>
            <a:spLocks noGrp="1"/>
          </p:cNvSpPr>
          <p:nvPr>
            <p:ph type="body" sz="quarter" idx="12"/>
          </p:nvPr>
        </p:nvSpPr>
        <p:spPr>
          <a:xfrm>
            <a:off x="426423" y="991608"/>
            <a:ext cx="11339774" cy="276999"/>
          </a:xfrm>
        </p:spPr>
        <p:txBody>
          <a:bodyPr/>
          <a:lstStyle/>
          <a:p>
            <a:r>
              <a:rPr lang="en-US" sz="2000"/>
              <a:t>Light and Heavy</a:t>
            </a:r>
            <a:endParaRPr lang="en-US"/>
          </a:p>
        </p:txBody>
      </p:sp>
      <p:graphicFrame>
        <p:nvGraphicFramePr>
          <p:cNvPr id="6" name="Content Placeholder 4">
            <a:extLst>
              <a:ext uri="{FF2B5EF4-FFF2-40B4-BE49-F238E27FC236}">
                <a16:creationId xmlns:a16="http://schemas.microsoft.com/office/drawing/2014/main" id="{4944AEA6-26A1-484C-B12A-14949ED20D0E}"/>
              </a:ext>
            </a:extLst>
          </p:cNvPr>
          <p:cNvGraphicFramePr>
            <a:graphicFrameLocks/>
          </p:cNvGraphicFramePr>
          <p:nvPr>
            <p:extLst/>
          </p:nvPr>
        </p:nvGraphicFramePr>
        <p:xfrm>
          <a:off x="193422" y="2251871"/>
          <a:ext cx="11805154" cy="3216625"/>
        </p:xfrm>
        <a:graphic>
          <a:graphicData uri="http://schemas.openxmlformats.org/drawingml/2006/table">
            <a:tbl>
              <a:tblPr firstRow="1" firstCol="1" bandRow="1" bandCol="1">
                <a:tableStyleId>{7DF18680-E054-41AD-8BC1-D1AEF772440D}</a:tableStyleId>
              </a:tblPr>
              <a:tblGrid>
                <a:gridCol w="1033212">
                  <a:extLst>
                    <a:ext uri="{9D8B030D-6E8A-4147-A177-3AD203B41FA5}">
                      <a16:colId xmlns:a16="http://schemas.microsoft.com/office/drawing/2014/main" val="696718922"/>
                    </a:ext>
                  </a:extLst>
                </a:gridCol>
                <a:gridCol w="1414452">
                  <a:extLst>
                    <a:ext uri="{9D8B030D-6E8A-4147-A177-3AD203B41FA5}">
                      <a16:colId xmlns:a16="http://schemas.microsoft.com/office/drawing/2014/main" val="3289575886"/>
                    </a:ext>
                  </a:extLst>
                </a:gridCol>
                <a:gridCol w="1221361">
                  <a:extLst>
                    <a:ext uri="{9D8B030D-6E8A-4147-A177-3AD203B41FA5}">
                      <a16:colId xmlns:a16="http://schemas.microsoft.com/office/drawing/2014/main" val="581814734"/>
                    </a:ext>
                  </a:extLst>
                </a:gridCol>
                <a:gridCol w="1454593">
                  <a:extLst>
                    <a:ext uri="{9D8B030D-6E8A-4147-A177-3AD203B41FA5}">
                      <a16:colId xmlns:a16="http://schemas.microsoft.com/office/drawing/2014/main" val="3361109492"/>
                    </a:ext>
                  </a:extLst>
                </a:gridCol>
                <a:gridCol w="1636295">
                  <a:extLst>
                    <a:ext uri="{9D8B030D-6E8A-4147-A177-3AD203B41FA5}">
                      <a16:colId xmlns:a16="http://schemas.microsoft.com/office/drawing/2014/main" val="3209613953"/>
                    </a:ext>
                  </a:extLst>
                </a:gridCol>
                <a:gridCol w="1211179">
                  <a:extLst>
                    <a:ext uri="{9D8B030D-6E8A-4147-A177-3AD203B41FA5}">
                      <a16:colId xmlns:a16="http://schemas.microsoft.com/office/drawing/2014/main" val="1211059460"/>
                    </a:ext>
                  </a:extLst>
                </a:gridCol>
                <a:gridCol w="1294070">
                  <a:extLst>
                    <a:ext uri="{9D8B030D-6E8A-4147-A177-3AD203B41FA5}">
                      <a16:colId xmlns:a16="http://schemas.microsoft.com/office/drawing/2014/main" val="3116039012"/>
                    </a:ext>
                  </a:extLst>
                </a:gridCol>
                <a:gridCol w="1376940">
                  <a:extLst>
                    <a:ext uri="{9D8B030D-6E8A-4147-A177-3AD203B41FA5}">
                      <a16:colId xmlns:a16="http://schemas.microsoft.com/office/drawing/2014/main" val="3222278487"/>
                    </a:ext>
                  </a:extLst>
                </a:gridCol>
                <a:gridCol w="1163052">
                  <a:extLst>
                    <a:ext uri="{9D8B030D-6E8A-4147-A177-3AD203B41FA5}">
                      <a16:colId xmlns:a16="http://schemas.microsoft.com/office/drawing/2014/main" val="3910129970"/>
                    </a:ext>
                  </a:extLst>
                </a:gridCol>
              </a:tblGrid>
              <a:tr h="563604">
                <a:tc>
                  <a:txBody>
                    <a:bodyPr/>
                    <a:lstStyle/>
                    <a:p>
                      <a:pPr marL="0" marR="0" algn="ctr">
                        <a:spcBef>
                          <a:spcPts val="200"/>
                        </a:spcBef>
                        <a:spcAft>
                          <a:spcPts val="0"/>
                        </a:spcAft>
                      </a:pPr>
                      <a:endParaRPr lang="en-US" sz="20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R w="38100"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noFill/>
                  </a:tcPr>
                </a:tc>
                <a:tc>
                  <a:txBody>
                    <a:bodyPr/>
                    <a:lstStyle/>
                    <a:p>
                      <a:pPr marL="0" marR="0" algn="ctr">
                        <a:spcBef>
                          <a:spcPts val="200"/>
                        </a:spcBef>
                        <a:spcAft>
                          <a:spcPts val="0"/>
                        </a:spcAft>
                      </a:pPr>
                      <a:r>
                        <a:rPr lang="en-US" sz="1200">
                          <a:effectLst/>
                          <a:latin typeface="Segoe UI Semilight" panose="020B0402040204020203" pitchFamily="34" charset="0"/>
                          <a:cs typeface="Segoe UI Semilight" panose="020B0402040204020203" pitchFamily="34" charset="0"/>
                        </a:rPr>
                        <a:t>Cloud: Azure</a:t>
                      </a:r>
                      <a:endParaRPr lang="en-US" sz="2000" b="1">
                        <a:solidFill>
                          <a:schemeClr val="bg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381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tcPr>
                </a:tc>
                <a:tc gridSpan="4">
                  <a:txBody>
                    <a:bodyPr/>
                    <a:lstStyle/>
                    <a:p>
                      <a:pPr marL="0" marR="0" algn="ctr">
                        <a:spcBef>
                          <a:spcPts val="200"/>
                        </a:spcBef>
                        <a:spcAft>
                          <a:spcPts val="0"/>
                        </a:spcAft>
                      </a:pPr>
                      <a:r>
                        <a:rPr lang="en-US" sz="1400" b="0">
                          <a:effectLst/>
                          <a:latin typeface="+mj-lt"/>
                          <a:cs typeface="Segoe UI Semilight" panose="020B0402040204020203" pitchFamily="34" charset="0"/>
                        </a:rPr>
                        <a:t>Heavy Edge</a:t>
                      </a:r>
                      <a:endParaRPr lang="en-US" sz="2400" b="0">
                        <a:solidFill>
                          <a:srgbClr val="2F5496"/>
                        </a:solidFill>
                        <a:effectLst/>
                        <a:latin typeface="+mj-lt"/>
                        <a:ea typeface="Times New Roman" panose="02020603050405020304" pitchFamily="18" charset="0"/>
                        <a:cs typeface="Segoe UI Semilight" panose="020B0402040204020203" pitchFamily="34" charset="0"/>
                      </a:endParaRP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r>
                        <a:rPr lang="en-US" sz="1400" b="0">
                          <a:effectLst/>
                          <a:latin typeface="+mj-lt"/>
                          <a:cs typeface="Segoe UI Semilight" panose="020B0402040204020203" pitchFamily="34" charset="0"/>
                        </a:rPr>
                        <a:t>Light Edge</a:t>
                      </a:r>
                      <a:endParaRPr lang="en-US" sz="2400" b="0">
                        <a:solidFill>
                          <a:schemeClr val="bg1"/>
                        </a:solidFill>
                        <a:effectLst/>
                        <a:latin typeface="+mj-lt"/>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2000" b="1">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782872702"/>
                  </a:ext>
                </a:extLst>
              </a:tr>
              <a:tr h="1337425">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Description</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An Azure  host that spans from CPU to GPU and  FPGA VMs</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gridSpan="4">
                  <a:txBody>
                    <a:bodyPr/>
                    <a:lstStyle/>
                    <a:p>
                      <a:pPr marL="0" marR="0" algn="ctr">
                        <a:spcBef>
                          <a:spcPts val="1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0"/>
                        </a:spcBef>
                        <a:spcAft>
                          <a:spcPts val="0"/>
                        </a:spcAft>
                      </a:pPr>
                      <a:r>
                        <a:rPr lang="en-US" sz="1100">
                          <a:effectLst/>
                          <a:latin typeface="Segoe UI Semilight" panose="020B0402040204020203" pitchFamily="34" charset="0"/>
                          <a:cs typeface="Segoe UI Semilight" panose="020B0402040204020203" pitchFamily="34" charset="0"/>
                        </a:rPr>
                        <a:t>A server with slots to insert CPUs, GPUs, and FPGAs or a X64 or ARM system that needs to be plugged in to work</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89391" marR="89391" marT="44696" marB="44696">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lnL w="76200" cap="flat" cmpd="sng" algn="ctr">
                      <a:solidFill>
                        <a:schemeClr val="bg1"/>
                      </a:solidFill>
                      <a:prstDash val="solid"/>
                      <a:round/>
                      <a:headEnd type="none" w="med" len="med"/>
                      <a:tailEnd type="none" w="med" len="med"/>
                    </a:lnL>
                  </a:tcPr>
                </a:tc>
                <a:tc hMerge="1">
                  <a:txBody>
                    <a:bodyPr/>
                    <a:lstStyle/>
                    <a:p>
                      <a:endParaRPr lang="en-US"/>
                    </a:p>
                  </a:txBody>
                  <a:tcPr>
                    <a:lnL w="76200" cap="flat" cmpd="sng" algn="ctr">
                      <a:solidFill>
                        <a:schemeClr val="bg1"/>
                      </a:solidFill>
                      <a:prstDash val="solid"/>
                      <a:round/>
                      <a:headEnd type="none" w="med" len="med"/>
                      <a:tailEnd type="none" w="med" len="med"/>
                    </a:lnL>
                  </a:tcPr>
                </a:tc>
                <a:tc gridSpan="3">
                  <a:txBody>
                    <a:bodyPr/>
                    <a:lstStyle/>
                    <a:p>
                      <a:pPr marL="0" marR="0" algn="ctr">
                        <a:spcBef>
                          <a:spcPts val="200"/>
                        </a:spcBef>
                        <a:spcAft>
                          <a:spcPts val="0"/>
                        </a:spcAft>
                      </a:pPr>
                      <a:endParaRPr lang="en-US" sz="1100">
                        <a:effectLst/>
                        <a:latin typeface="Segoe UI Semilight" panose="020B0402040204020203" pitchFamily="34" charset="0"/>
                        <a:cs typeface="Segoe UI Semilight" panose="020B0402040204020203" pitchFamily="34" charset="0"/>
                      </a:endParaRPr>
                    </a:p>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A Sensor with a SOC (ARM CPU, NNA, MCU) and memory that can operate on batteries</a:t>
                      </a:r>
                      <a:endParaRPr lang="en-US" sz="18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tc hMerge="1">
                  <a:txBody>
                    <a:bodyPr/>
                    <a:lstStyle/>
                    <a:p>
                      <a:pPr marL="0" marR="0" algn="ctr">
                        <a:spcBef>
                          <a:spcPts val="200"/>
                        </a:spcBef>
                        <a:spcAft>
                          <a:spcPts val="0"/>
                        </a:spcAft>
                      </a:pPr>
                      <a:endParaRPr lang="en-US" sz="1800" b="0">
                        <a:solidFill>
                          <a:srgbClr val="2F5496"/>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7043" marR="67043" marT="0" marB="0" anchor="ct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tcPr>
                </a:tc>
                <a:extLst>
                  <a:ext uri="{0D108BD9-81ED-4DB2-BD59-A6C34878D82A}">
                    <a16:rowId xmlns:a16="http://schemas.microsoft.com/office/drawing/2014/main" val="878104979"/>
                  </a:ext>
                </a:extLst>
              </a:tr>
              <a:tr h="701017">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Example</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2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DSVM / ACI / AKS / Batch AI </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a:t>
                      </a:r>
                      <a:r>
                        <a:rPr lang="en-US" sz="1100" b="0" err="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DataBox</a:t>
                      </a: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Edge</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 HPE</a:t>
                      </a:r>
                      <a:endParaRPr lang="en-US" sz="1100" b="1">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p>
                      <a:pPr marL="171450" marR="0" indent="-171450" algn="l">
                        <a:spcBef>
                          <a:spcPts val="200"/>
                        </a:spcBef>
                        <a:spcAft>
                          <a:spcPts val="0"/>
                        </a:spcAft>
                        <a:buFontTx/>
                        <a:buChar char="-"/>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Azure Stack</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DataBox Edge</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indent="-171450">
                        <a:buFontTx/>
                        <a:buChar char="-"/>
                      </a:pPr>
                      <a:r>
                        <a:rPr lang="en-US" sz="1100">
                          <a:solidFill>
                            <a:schemeClr val="tx1"/>
                          </a:solidFill>
                          <a:latin typeface="Segoe UI Semilight" panose="020B0402040204020203" pitchFamily="34" charset="0"/>
                          <a:cs typeface="Segoe UI Semilight" panose="020B0402040204020203" pitchFamily="34" charset="0"/>
                        </a:rPr>
                        <a:t>Industrial PC</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solidFill>
                            <a:schemeClr val="tx1"/>
                          </a:solidFill>
                          <a:latin typeface="Segoe UI Semilight" panose="020B0402040204020203" pitchFamily="34" charset="0"/>
                          <a:cs typeface="Segoe UI Semilight" panose="020B0402040204020203" pitchFamily="34" charset="0"/>
                        </a:rPr>
                        <a:t>-Video Gateway</a:t>
                      </a:r>
                    </a:p>
                    <a:p>
                      <a:pPr>
                        <a:buNone/>
                      </a:pPr>
                      <a:r>
                        <a:rPr lang="en-US" sz="1100">
                          <a:solidFill>
                            <a:schemeClr val="tx1"/>
                          </a:solidFill>
                          <a:latin typeface="Segoe UI Semilight" panose="020B0402040204020203" pitchFamily="34" charset="0"/>
                          <a:cs typeface="Segoe UI Semilight" panose="020B0402040204020203" pitchFamily="34" charset="0"/>
                        </a:rPr>
                        <a:t>-DVR</a:t>
                      </a:r>
                    </a:p>
                  </a:txBody>
                  <a:tcPr marL="89391" marR="89391" marT="44696" marB="44696"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-VAIDK</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-Mobile Phones</a:t>
                      </a:r>
                    </a:p>
                    <a:p>
                      <a:pPr marL="0" marR="0" algn="l">
                        <a:spcBef>
                          <a:spcPts val="200"/>
                        </a:spcBef>
                        <a:spcAft>
                          <a:spcPts val="0"/>
                        </a:spcAft>
                      </a:pPr>
                      <a:r>
                        <a:rPr lang="en-US" sz="1100" b="0">
                          <a:solidFill>
                            <a:schemeClr val="tx1"/>
                          </a:solidFill>
                          <a:effectLst/>
                          <a:latin typeface="Segoe UI Semilight" panose="020B0402040204020203" pitchFamily="34" charset="0"/>
                          <a:ea typeface="Times New Roman" panose="02020603050405020304" pitchFamily="18" charset="0"/>
                          <a:cs typeface="Segoe UI Semilight" panose="020B0402040204020203" pitchFamily="34" charset="0"/>
                        </a:rPr>
                        <a:t>-IP Cameras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buNone/>
                      </a:pPr>
                      <a:r>
                        <a:rPr lang="en-US" sz="1100">
                          <a:latin typeface="Segoe UI Semilight" panose="020B0402040204020203" pitchFamily="34" charset="0"/>
                          <a:cs typeface="Segoe UI Semilight" panose="020B0402040204020203" pitchFamily="34" charset="0"/>
                        </a:rPr>
                        <a:t>-Azure Sphere </a:t>
                      </a:r>
                    </a:p>
                    <a:p>
                      <a:pPr>
                        <a:buNone/>
                      </a:pPr>
                      <a:r>
                        <a:rPr lang="en-US" sz="1100">
                          <a:latin typeface="Segoe UI Semilight" panose="020B0402040204020203" pitchFamily="34" charset="0"/>
                          <a:cs typeface="Segoe UI Semilight" panose="020B0402040204020203" pitchFamily="34" charset="0"/>
                        </a:rPr>
                        <a:t>- Appliances</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73717679"/>
                  </a:ext>
                </a:extLst>
              </a:tr>
              <a:tr h="614579">
                <a:tc>
                  <a:txBody>
                    <a:bodyPr/>
                    <a:lstStyle/>
                    <a:p>
                      <a:pPr marL="0" marR="0" algn="ctr" defTabSz="914367" rtl="0" eaLnBrk="1" latinLnBrk="0" hangingPunct="1">
                        <a:spcBef>
                          <a:spcPts val="200"/>
                        </a:spcBef>
                        <a:spcAft>
                          <a:spcPts val="0"/>
                        </a:spcAft>
                      </a:pPr>
                      <a:r>
                        <a:rPr lang="en-US" sz="1200" b="0" kern="1200">
                          <a:solidFill>
                            <a:schemeClr val="lt1"/>
                          </a:solidFill>
                          <a:effectLst/>
                          <a:latin typeface="+mj-lt"/>
                          <a:ea typeface="+mn-ea"/>
                          <a:cs typeface="Segoe UI Semilight" panose="020B0402040204020203" pitchFamily="34" charset="0"/>
                        </a:rPr>
                        <a:t>What runs the model</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tx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CPU,GPU or FPGA</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CPU, GPU</a:t>
                      </a: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x64 CPU </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algn="ctr">
                        <a:spcBef>
                          <a:spcPts val="200"/>
                        </a:spcBef>
                        <a:spcAft>
                          <a:spcPts val="0"/>
                        </a:spcAft>
                      </a:pPr>
                      <a:r>
                        <a:rPr lang="en-US" sz="1100">
                          <a:effectLst/>
                          <a:latin typeface="Segoe UI Semilight" panose="020B0402040204020203" pitchFamily="34" charset="0"/>
                          <a:cs typeface="Segoe UI Semilight" panose="020B0402040204020203" pitchFamily="34" charset="0"/>
                        </a:rPr>
                        <a:t>Multi-ARM CPU</a:t>
                      </a:r>
                      <a:endParaRPr lang="en-US" sz="1800" b="1">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err="1">
                          <a:effectLst/>
                          <a:latin typeface="Segoe UI Semilight" panose="020B0402040204020203" pitchFamily="34" charset="0"/>
                          <a:cs typeface="Segoe UI Semilight" panose="020B0402040204020203" pitchFamily="34" charset="0"/>
                        </a:rPr>
                        <a:t>Hw</a:t>
                      </a:r>
                      <a:r>
                        <a:rPr lang="en-US" sz="1100">
                          <a:effectLst/>
                          <a:latin typeface="Segoe UI Semilight" panose="020B0402040204020203" pitchFamily="34" charset="0"/>
                          <a:cs typeface="Segoe UI Semilight" panose="020B0402040204020203" pitchFamily="34" charset="0"/>
                        </a:rPr>
                        <a:t> accelerated NNA</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CPU/GPU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lang="en-US" sz="1100">
                          <a:effectLst/>
                          <a:latin typeface="Segoe UI Semilight" panose="020B0402040204020203" pitchFamily="34" charset="0"/>
                          <a:cs typeface="Segoe UI Semilight" panose="020B0402040204020203" pitchFamily="34" charset="0"/>
                        </a:rPr>
                        <a:t>MCU</a:t>
                      </a:r>
                      <a:endParaRPr lang="en-US" sz="1100" b="0">
                        <a:solidFill>
                          <a:srgbClr val="2F5496"/>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7043" marR="67043" marT="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2581419332"/>
                  </a:ext>
                </a:extLst>
              </a:tr>
            </a:tbl>
          </a:graphicData>
        </a:graphic>
      </p:graphicFrame>
      <p:sp>
        <p:nvSpPr>
          <p:cNvPr id="7" name="TextBox 6">
            <a:extLst>
              <a:ext uri="{FF2B5EF4-FFF2-40B4-BE49-F238E27FC236}">
                <a16:creationId xmlns:a16="http://schemas.microsoft.com/office/drawing/2014/main" id="{1BD6AAB3-C93D-9947-8517-9617DB6D4ED1}"/>
              </a:ext>
            </a:extLst>
          </p:cNvPr>
          <p:cNvSpPr txBox="1"/>
          <p:nvPr/>
        </p:nvSpPr>
        <p:spPr>
          <a:xfrm>
            <a:off x="11212610" y="3782601"/>
            <a:ext cx="460062"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Sensors</a:t>
            </a:r>
          </a:p>
        </p:txBody>
      </p:sp>
      <p:sp>
        <p:nvSpPr>
          <p:cNvPr id="8" name="signal">
            <a:extLst>
              <a:ext uri="{FF2B5EF4-FFF2-40B4-BE49-F238E27FC236}">
                <a16:creationId xmlns:a16="http://schemas.microsoft.com/office/drawing/2014/main" id="{832F5847-0166-6D43-AC92-A0697C535BA1}"/>
              </a:ext>
            </a:extLst>
          </p:cNvPr>
          <p:cNvSpPr>
            <a:spLocks noChangeAspect="1" noEditPoints="1"/>
          </p:cNvSpPr>
          <p:nvPr/>
        </p:nvSpPr>
        <p:spPr bwMode="auto">
          <a:xfrm>
            <a:off x="11394621" y="3589382"/>
            <a:ext cx="84297" cy="96114"/>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0D44FA71-5B04-D945-8BE1-463E06DF51B6}"/>
              </a:ext>
            </a:extLst>
          </p:cNvPr>
          <p:cNvSpPr txBox="1"/>
          <p:nvPr/>
        </p:nvSpPr>
        <p:spPr>
          <a:xfrm>
            <a:off x="8442147" y="3772262"/>
            <a:ext cx="1700787" cy="153888"/>
          </a:xfrm>
          <a:prstGeom prst="rect">
            <a:avLst/>
          </a:prstGeom>
          <a:noFill/>
        </p:spPr>
        <p:txBody>
          <a:bodyPr wrap="non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Smart Sensors + Ambient AI</a:t>
            </a:r>
          </a:p>
        </p:txBody>
      </p:sp>
      <p:sp>
        <p:nvSpPr>
          <p:cNvPr id="10" name="camera">
            <a:extLst>
              <a:ext uri="{FF2B5EF4-FFF2-40B4-BE49-F238E27FC236}">
                <a16:creationId xmlns:a16="http://schemas.microsoft.com/office/drawing/2014/main" id="{E16619A7-FF8C-DC40-8014-F1C9E1BDEA0A}"/>
              </a:ext>
            </a:extLst>
          </p:cNvPr>
          <p:cNvSpPr>
            <a:spLocks noChangeAspect="1" noEditPoints="1"/>
          </p:cNvSpPr>
          <p:nvPr/>
        </p:nvSpPr>
        <p:spPr bwMode="auto">
          <a:xfrm>
            <a:off x="9398085" y="3582182"/>
            <a:ext cx="112414" cy="8983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 name="microphone_2">
            <a:extLst>
              <a:ext uri="{FF2B5EF4-FFF2-40B4-BE49-F238E27FC236}">
                <a16:creationId xmlns:a16="http://schemas.microsoft.com/office/drawing/2014/main" id="{9A559046-6F59-B140-B10E-A12809AA2C6E}"/>
              </a:ext>
            </a:extLst>
          </p:cNvPr>
          <p:cNvSpPr>
            <a:spLocks noChangeAspect="1" noEditPoints="1"/>
          </p:cNvSpPr>
          <p:nvPr/>
        </p:nvSpPr>
        <p:spPr bwMode="auto">
          <a:xfrm>
            <a:off x="9252925" y="3570423"/>
            <a:ext cx="67260" cy="113354"/>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 name="Freeform 5">
            <a:extLst>
              <a:ext uri="{FF2B5EF4-FFF2-40B4-BE49-F238E27FC236}">
                <a16:creationId xmlns:a16="http://schemas.microsoft.com/office/drawing/2014/main" id="{26D2D491-BF75-5843-B254-ECA3724D6880}"/>
              </a:ext>
            </a:extLst>
          </p:cNvPr>
          <p:cNvSpPr>
            <a:spLocks noEditPoints="1"/>
          </p:cNvSpPr>
          <p:nvPr/>
        </p:nvSpPr>
        <p:spPr bwMode="auto">
          <a:xfrm>
            <a:off x="9098814" y="3570423"/>
            <a:ext cx="70710" cy="113354"/>
          </a:xfrm>
          <a:custGeom>
            <a:avLst/>
            <a:gdLst>
              <a:gd name="T0" fmla="*/ 12 w 47"/>
              <a:gd name="T1" fmla="*/ 34 h 77"/>
              <a:gd name="T2" fmla="*/ 0 w 47"/>
              <a:gd name="T3" fmla="*/ 18 h 77"/>
              <a:gd name="T4" fmla="*/ 18 w 47"/>
              <a:gd name="T5" fmla="*/ 0 h 77"/>
              <a:gd name="T6" fmla="*/ 35 w 47"/>
              <a:gd name="T7" fmla="*/ 18 h 77"/>
              <a:gd name="T8" fmla="*/ 23 w 47"/>
              <a:gd name="T9" fmla="*/ 34 h 77"/>
              <a:gd name="T10" fmla="*/ 23 w 47"/>
              <a:gd name="T11" fmla="*/ 40 h 77"/>
              <a:gd name="T12" fmla="*/ 23 w 47"/>
              <a:gd name="T13" fmla="*/ 18 h 77"/>
              <a:gd name="T14" fmla="*/ 18 w 47"/>
              <a:gd name="T15" fmla="*/ 12 h 77"/>
              <a:gd name="T16" fmla="*/ 18 w 47"/>
              <a:gd name="T17" fmla="*/ 12 h 77"/>
              <a:gd name="T18" fmla="*/ 12 w 47"/>
              <a:gd name="T19" fmla="*/ 18 h 77"/>
              <a:gd name="T20" fmla="*/ 12 w 47"/>
              <a:gd name="T21" fmla="*/ 50 h 77"/>
              <a:gd name="T22" fmla="*/ 12 w 47"/>
              <a:gd name="T23" fmla="*/ 40 h 77"/>
              <a:gd name="T24" fmla="*/ 0 w 47"/>
              <a:gd name="T25" fmla="*/ 48 h 77"/>
              <a:gd name="T26" fmla="*/ 0 w 47"/>
              <a:gd name="T27" fmla="*/ 53 h 77"/>
              <a:gd name="T28" fmla="*/ 23 w 47"/>
              <a:gd name="T29" fmla="*/ 77 h 77"/>
              <a:gd name="T30" fmla="*/ 23 w 47"/>
              <a:gd name="T31" fmla="*/ 77 h 77"/>
              <a:gd name="T32" fmla="*/ 47 w 47"/>
              <a:gd name="T33" fmla="*/ 53 h 77"/>
              <a:gd name="T34" fmla="*/ 47 w 47"/>
              <a:gd name="T35" fmla="*/ 46 h 77"/>
              <a:gd name="T36" fmla="*/ 46 w 47"/>
              <a:gd name="T37" fmla="*/ 41 h 77"/>
              <a:gd name="T38" fmla="*/ 41 w 47"/>
              <a:gd name="T39" fmla="*/ 37 h 77"/>
              <a:gd name="T40" fmla="*/ 27 w 47"/>
              <a:gd name="T41" fmla="*/ 3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7">
                <a:moveTo>
                  <a:pt x="12" y="34"/>
                </a:moveTo>
                <a:cubicBezTo>
                  <a:pt x="5" y="32"/>
                  <a:pt x="0" y="25"/>
                  <a:pt x="0" y="18"/>
                </a:cubicBezTo>
                <a:cubicBezTo>
                  <a:pt x="0" y="8"/>
                  <a:pt x="8" y="0"/>
                  <a:pt x="18" y="0"/>
                </a:cubicBezTo>
                <a:cubicBezTo>
                  <a:pt x="27" y="0"/>
                  <a:pt x="35" y="8"/>
                  <a:pt x="35" y="18"/>
                </a:cubicBezTo>
                <a:cubicBezTo>
                  <a:pt x="35" y="25"/>
                  <a:pt x="30" y="32"/>
                  <a:pt x="23" y="34"/>
                </a:cubicBezTo>
                <a:moveTo>
                  <a:pt x="23" y="40"/>
                </a:moveTo>
                <a:cubicBezTo>
                  <a:pt x="23" y="18"/>
                  <a:pt x="23" y="18"/>
                  <a:pt x="23" y="18"/>
                </a:cubicBezTo>
                <a:cubicBezTo>
                  <a:pt x="23" y="14"/>
                  <a:pt x="21" y="12"/>
                  <a:pt x="18" y="12"/>
                </a:cubicBezTo>
                <a:cubicBezTo>
                  <a:pt x="18" y="12"/>
                  <a:pt x="18" y="12"/>
                  <a:pt x="18" y="12"/>
                </a:cubicBezTo>
                <a:cubicBezTo>
                  <a:pt x="14" y="12"/>
                  <a:pt x="12" y="14"/>
                  <a:pt x="12" y="18"/>
                </a:cubicBezTo>
                <a:cubicBezTo>
                  <a:pt x="12" y="50"/>
                  <a:pt x="12" y="50"/>
                  <a:pt x="12" y="50"/>
                </a:cubicBezTo>
                <a:moveTo>
                  <a:pt x="12" y="40"/>
                </a:moveTo>
                <a:cubicBezTo>
                  <a:pt x="1" y="40"/>
                  <a:pt x="0" y="48"/>
                  <a:pt x="0" y="48"/>
                </a:cubicBezTo>
                <a:cubicBezTo>
                  <a:pt x="0" y="53"/>
                  <a:pt x="0" y="53"/>
                  <a:pt x="0" y="53"/>
                </a:cubicBezTo>
                <a:cubicBezTo>
                  <a:pt x="0" y="66"/>
                  <a:pt x="10" y="77"/>
                  <a:pt x="23" y="77"/>
                </a:cubicBezTo>
                <a:cubicBezTo>
                  <a:pt x="23" y="77"/>
                  <a:pt x="23" y="77"/>
                  <a:pt x="23" y="77"/>
                </a:cubicBezTo>
                <a:cubicBezTo>
                  <a:pt x="37" y="77"/>
                  <a:pt x="47" y="66"/>
                  <a:pt x="47" y="53"/>
                </a:cubicBezTo>
                <a:cubicBezTo>
                  <a:pt x="47" y="46"/>
                  <a:pt x="47" y="46"/>
                  <a:pt x="47" y="46"/>
                </a:cubicBezTo>
                <a:cubicBezTo>
                  <a:pt x="47" y="46"/>
                  <a:pt x="47" y="42"/>
                  <a:pt x="46" y="41"/>
                </a:cubicBezTo>
                <a:cubicBezTo>
                  <a:pt x="44" y="38"/>
                  <a:pt x="41" y="37"/>
                  <a:pt x="41" y="37"/>
                </a:cubicBezTo>
                <a:cubicBezTo>
                  <a:pt x="27" y="33"/>
                  <a:pt x="27" y="33"/>
                  <a:pt x="27" y="33"/>
                </a:cubicBez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42610D7E-E891-954B-BED3-5346EF545B93}"/>
              </a:ext>
            </a:extLst>
          </p:cNvPr>
          <p:cNvSpPr txBox="1"/>
          <p:nvPr/>
        </p:nvSpPr>
        <p:spPr>
          <a:xfrm>
            <a:off x="5068460" y="3772262"/>
            <a:ext cx="1518045" cy="153888"/>
          </a:xfrm>
          <a:prstGeom prst="rect">
            <a:avLst/>
          </a:prstGeom>
          <a:noFill/>
        </p:spPr>
        <p:txBody>
          <a:bodyPr wrap="square" lIns="0" tIns="0" rIns="0" bIns="0" rtlCol="0">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PC class devices</a:t>
            </a:r>
          </a:p>
        </p:txBody>
      </p:sp>
      <p:sp>
        <p:nvSpPr>
          <p:cNvPr id="14" name="Devices3_EA6C" title="Icon of a cellphone in front of a monitor">
            <a:extLst>
              <a:ext uri="{FF2B5EF4-FFF2-40B4-BE49-F238E27FC236}">
                <a16:creationId xmlns:a16="http://schemas.microsoft.com/office/drawing/2014/main" id="{CB56AADF-96E8-BA41-8040-606F3F35F41C}"/>
              </a:ext>
            </a:extLst>
          </p:cNvPr>
          <p:cNvSpPr>
            <a:spLocks noChangeAspect="1" noEditPoints="1"/>
          </p:cNvSpPr>
          <p:nvPr/>
        </p:nvSpPr>
        <p:spPr bwMode="auto">
          <a:xfrm>
            <a:off x="5576219" y="3579043"/>
            <a:ext cx="138738" cy="96115"/>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2700" cap="flat">
            <a:solidFill>
              <a:schemeClr val="tx1">
                <a:lumMod val="90000"/>
                <a:lumOff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7807" tIns="23904" rIns="47807" bIns="23904"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tablet">
            <a:extLst>
              <a:ext uri="{FF2B5EF4-FFF2-40B4-BE49-F238E27FC236}">
                <a16:creationId xmlns:a16="http://schemas.microsoft.com/office/drawing/2014/main" id="{70B6B122-F124-5949-9ED6-7595A9942ECB}"/>
              </a:ext>
            </a:extLst>
          </p:cNvPr>
          <p:cNvSpPr>
            <a:spLocks noChangeAspect="1" noEditPoints="1"/>
          </p:cNvSpPr>
          <p:nvPr/>
        </p:nvSpPr>
        <p:spPr bwMode="auto">
          <a:xfrm>
            <a:off x="5814428" y="3573724"/>
            <a:ext cx="116804" cy="106752"/>
          </a:xfrm>
          <a:custGeom>
            <a:avLst/>
            <a:gdLst>
              <a:gd name="T0" fmla="*/ 241 w 338"/>
              <a:gd name="T1" fmla="*/ 199 h 309"/>
              <a:gd name="T2" fmla="*/ 301 w 338"/>
              <a:gd name="T3" fmla="*/ 204 h 309"/>
              <a:gd name="T4" fmla="*/ 317 w 338"/>
              <a:gd name="T5" fmla="*/ 220 h 309"/>
              <a:gd name="T6" fmla="*/ 317 w 338"/>
              <a:gd name="T7" fmla="*/ 293 h 309"/>
              <a:gd name="T8" fmla="*/ 301 w 338"/>
              <a:gd name="T9" fmla="*/ 309 h 309"/>
              <a:gd name="T10" fmla="*/ 224 w 338"/>
              <a:gd name="T11" fmla="*/ 307 h 309"/>
              <a:gd name="T12" fmla="*/ 204 w 338"/>
              <a:gd name="T13" fmla="*/ 294 h 309"/>
              <a:gd name="T14" fmla="*/ 169 w 338"/>
              <a:gd name="T15" fmla="*/ 256 h 309"/>
              <a:gd name="T16" fmla="*/ 169 w 338"/>
              <a:gd name="T17" fmla="*/ 233 h 309"/>
              <a:gd name="T18" fmla="*/ 191 w 338"/>
              <a:gd name="T19" fmla="*/ 233 h 309"/>
              <a:gd name="T20" fmla="*/ 209 w 338"/>
              <a:gd name="T21" fmla="*/ 252 h 309"/>
              <a:gd name="T22" fmla="*/ 209 w 338"/>
              <a:gd name="T23" fmla="*/ 155 h 309"/>
              <a:gd name="T24" fmla="*/ 224 w 338"/>
              <a:gd name="T25" fmla="*/ 139 h 309"/>
              <a:gd name="T26" fmla="*/ 240 w 338"/>
              <a:gd name="T27" fmla="*/ 155 h 309"/>
              <a:gd name="T28" fmla="*/ 241 w 338"/>
              <a:gd name="T29" fmla="*/ 199 h 309"/>
              <a:gd name="T30" fmla="*/ 170 w 338"/>
              <a:gd name="T31" fmla="*/ 256 h 309"/>
              <a:gd name="T32" fmla="*/ 170 w 338"/>
              <a:gd name="T33" fmla="*/ 256 h 309"/>
              <a:gd name="T34" fmla="*/ 317 w 338"/>
              <a:gd name="T35" fmla="*/ 249 h 309"/>
              <a:gd name="T36" fmla="*/ 338 w 338"/>
              <a:gd name="T37" fmla="*/ 249 h 309"/>
              <a:gd name="T38" fmla="*/ 338 w 338"/>
              <a:gd name="T39" fmla="*/ 0 h 309"/>
              <a:gd name="T40" fmla="*/ 0 w 338"/>
              <a:gd name="T41" fmla="*/ 0 h 309"/>
              <a:gd name="T42" fmla="*/ 0 w 338"/>
              <a:gd name="T43" fmla="*/ 249 h 309"/>
              <a:gd name="T44" fmla="*/ 165 w 338"/>
              <a:gd name="T45" fmla="*/ 249 h 309"/>
              <a:gd name="T46" fmla="*/ 157 w 338"/>
              <a:gd name="T47" fmla="*/ 204 h 309"/>
              <a:gd name="T48" fmla="*/ 179 w 338"/>
              <a:gd name="T49"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8" h="309">
                <a:moveTo>
                  <a:pt x="241" y="199"/>
                </a:moveTo>
                <a:cubicBezTo>
                  <a:pt x="301" y="204"/>
                  <a:pt x="301" y="204"/>
                  <a:pt x="301" y="204"/>
                </a:cubicBezTo>
                <a:cubicBezTo>
                  <a:pt x="310" y="204"/>
                  <a:pt x="317" y="211"/>
                  <a:pt x="317" y="220"/>
                </a:cubicBezTo>
                <a:cubicBezTo>
                  <a:pt x="317" y="293"/>
                  <a:pt x="317" y="293"/>
                  <a:pt x="317" y="293"/>
                </a:cubicBezTo>
                <a:cubicBezTo>
                  <a:pt x="317" y="302"/>
                  <a:pt x="310" y="309"/>
                  <a:pt x="301" y="309"/>
                </a:cubicBezTo>
                <a:cubicBezTo>
                  <a:pt x="224" y="307"/>
                  <a:pt x="224" y="307"/>
                  <a:pt x="224" y="307"/>
                </a:cubicBezTo>
                <a:cubicBezTo>
                  <a:pt x="216" y="307"/>
                  <a:pt x="209" y="302"/>
                  <a:pt x="204" y="294"/>
                </a:cubicBezTo>
                <a:cubicBezTo>
                  <a:pt x="169" y="256"/>
                  <a:pt x="169" y="256"/>
                  <a:pt x="169" y="256"/>
                </a:cubicBezTo>
                <a:cubicBezTo>
                  <a:pt x="163" y="250"/>
                  <a:pt x="163" y="240"/>
                  <a:pt x="169" y="233"/>
                </a:cubicBezTo>
                <a:cubicBezTo>
                  <a:pt x="175" y="227"/>
                  <a:pt x="185" y="227"/>
                  <a:pt x="191" y="233"/>
                </a:cubicBezTo>
                <a:cubicBezTo>
                  <a:pt x="209" y="252"/>
                  <a:pt x="209" y="252"/>
                  <a:pt x="209" y="252"/>
                </a:cubicBezTo>
                <a:cubicBezTo>
                  <a:pt x="209" y="155"/>
                  <a:pt x="209" y="155"/>
                  <a:pt x="209" y="155"/>
                </a:cubicBezTo>
                <a:cubicBezTo>
                  <a:pt x="209" y="146"/>
                  <a:pt x="216" y="139"/>
                  <a:pt x="224" y="139"/>
                </a:cubicBezTo>
                <a:cubicBezTo>
                  <a:pt x="233" y="139"/>
                  <a:pt x="240" y="146"/>
                  <a:pt x="240" y="155"/>
                </a:cubicBezTo>
                <a:lnTo>
                  <a:pt x="241" y="199"/>
                </a:lnTo>
                <a:close/>
                <a:moveTo>
                  <a:pt x="170" y="256"/>
                </a:moveTo>
                <a:cubicBezTo>
                  <a:pt x="170" y="256"/>
                  <a:pt x="170" y="256"/>
                  <a:pt x="170" y="256"/>
                </a:cubicBezTo>
                <a:moveTo>
                  <a:pt x="317" y="249"/>
                </a:moveTo>
                <a:cubicBezTo>
                  <a:pt x="338" y="249"/>
                  <a:pt x="338" y="249"/>
                  <a:pt x="338" y="249"/>
                </a:cubicBezTo>
                <a:cubicBezTo>
                  <a:pt x="338" y="0"/>
                  <a:pt x="338" y="0"/>
                  <a:pt x="338" y="0"/>
                </a:cubicBezTo>
                <a:cubicBezTo>
                  <a:pt x="0" y="0"/>
                  <a:pt x="0" y="0"/>
                  <a:pt x="0" y="0"/>
                </a:cubicBezTo>
                <a:cubicBezTo>
                  <a:pt x="0" y="249"/>
                  <a:pt x="0" y="249"/>
                  <a:pt x="0" y="249"/>
                </a:cubicBezTo>
                <a:cubicBezTo>
                  <a:pt x="165" y="249"/>
                  <a:pt x="165" y="249"/>
                  <a:pt x="165" y="249"/>
                </a:cubicBezTo>
                <a:moveTo>
                  <a:pt x="157" y="204"/>
                </a:moveTo>
                <a:cubicBezTo>
                  <a:pt x="179" y="204"/>
                  <a:pt x="179" y="204"/>
                  <a:pt x="179" y="204"/>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TextBox 15">
            <a:extLst>
              <a:ext uri="{FF2B5EF4-FFF2-40B4-BE49-F238E27FC236}">
                <a16:creationId xmlns:a16="http://schemas.microsoft.com/office/drawing/2014/main" id="{55B92A14-ED4D-8440-A205-CF57F7836404}"/>
              </a:ext>
            </a:extLst>
          </p:cNvPr>
          <p:cNvSpPr txBox="1"/>
          <p:nvPr/>
        </p:nvSpPr>
        <p:spPr>
          <a:xfrm>
            <a:off x="4299146" y="3825984"/>
            <a:ext cx="437620"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Servers</a:t>
            </a:r>
          </a:p>
        </p:txBody>
      </p:sp>
      <p:sp>
        <p:nvSpPr>
          <p:cNvPr id="17" name="server">
            <a:extLst>
              <a:ext uri="{FF2B5EF4-FFF2-40B4-BE49-F238E27FC236}">
                <a16:creationId xmlns:a16="http://schemas.microsoft.com/office/drawing/2014/main" id="{766CE9D4-B839-2143-ADB3-F17651F9BB98}"/>
              </a:ext>
            </a:extLst>
          </p:cNvPr>
          <p:cNvSpPr>
            <a:spLocks noChangeAspect="1" noEditPoints="1"/>
          </p:cNvSpPr>
          <p:nvPr/>
        </p:nvSpPr>
        <p:spPr bwMode="auto">
          <a:xfrm>
            <a:off x="4475578" y="3589382"/>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A3BCA09E-9C7C-7B41-BA94-0665CB202EB4}"/>
              </a:ext>
            </a:extLst>
          </p:cNvPr>
          <p:cNvSpPr txBox="1"/>
          <p:nvPr/>
        </p:nvSpPr>
        <p:spPr>
          <a:xfrm>
            <a:off x="7309380" y="3782942"/>
            <a:ext cx="519373" cy="153888"/>
          </a:xfrm>
          <a:prstGeom prst="rect">
            <a:avLst/>
          </a:prstGeom>
          <a:noFill/>
        </p:spPr>
        <p:txBody>
          <a:bodyPr wrap="square" lIns="0" tIns="0" rIns="0" bIns="0" rtlCol="0">
            <a:spAutoFit/>
          </a:bodyPr>
          <a:lstStyle/>
          <a:p>
            <a:pPr marL="0" marR="0" lvl="0" indent="0" algn="l"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Gateway</a:t>
            </a:r>
          </a:p>
        </p:txBody>
      </p:sp>
      <p:sp>
        <p:nvSpPr>
          <p:cNvPr id="19" name="globe_2">
            <a:extLst>
              <a:ext uri="{FF2B5EF4-FFF2-40B4-BE49-F238E27FC236}">
                <a16:creationId xmlns:a16="http://schemas.microsoft.com/office/drawing/2014/main" id="{89791B5C-42ED-A84C-ACEA-894434D277BF}"/>
              </a:ext>
            </a:extLst>
          </p:cNvPr>
          <p:cNvSpPr>
            <a:spLocks noChangeAspect="1" noEditPoints="1"/>
          </p:cNvSpPr>
          <p:nvPr/>
        </p:nvSpPr>
        <p:spPr bwMode="auto">
          <a:xfrm>
            <a:off x="7522846" y="3592060"/>
            <a:ext cx="91440" cy="9144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48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TextBox 19">
            <a:extLst>
              <a:ext uri="{FF2B5EF4-FFF2-40B4-BE49-F238E27FC236}">
                <a16:creationId xmlns:a16="http://schemas.microsoft.com/office/drawing/2014/main" id="{5A0E5139-9828-024C-9EA3-8524E5F7CCB0}"/>
              </a:ext>
            </a:extLst>
          </p:cNvPr>
          <p:cNvSpPr txBox="1"/>
          <p:nvPr/>
        </p:nvSpPr>
        <p:spPr>
          <a:xfrm>
            <a:off x="2799903" y="3637402"/>
            <a:ext cx="1017907" cy="307777"/>
          </a:xfrm>
          <a:prstGeom prst="rect">
            <a:avLst/>
          </a:prstGeom>
          <a:noFill/>
        </p:spPr>
        <p:txBody>
          <a:bodyPr wrap="none" lIns="0" tIns="0" rIns="0" bIns="0" rtlCol="0" anchor="t">
            <a:spAutoFit/>
          </a:bodyPr>
          <a:lstStyle/>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Cloud Consistent</a:t>
            </a:r>
          </a:p>
          <a:p>
            <a:pPr marL="0" marR="0" lvl="0" indent="0" algn="ctr" defTabSz="76047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a:rPr>
              <a:t> Hybrid Server</a:t>
            </a:r>
          </a:p>
        </p:txBody>
      </p:sp>
      <p:sp>
        <p:nvSpPr>
          <p:cNvPr id="21" name="server">
            <a:extLst>
              <a:ext uri="{FF2B5EF4-FFF2-40B4-BE49-F238E27FC236}">
                <a16:creationId xmlns:a16="http://schemas.microsoft.com/office/drawing/2014/main" id="{96E577AA-50D3-8E43-9E81-3D909A02FE1A}"/>
              </a:ext>
            </a:extLst>
          </p:cNvPr>
          <p:cNvSpPr>
            <a:spLocks noChangeAspect="1" noEditPoints="1"/>
          </p:cNvSpPr>
          <p:nvPr/>
        </p:nvSpPr>
        <p:spPr bwMode="auto">
          <a:xfrm>
            <a:off x="3169069" y="3442860"/>
            <a:ext cx="96602" cy="182880"/>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Shape 19">
            <a:extLst>
              <a:ext uri="{FF2B5EF4-FFF2-40B4-BE49-F238E27FC236}">
                <a16:creationId xmlns:a16="http://schemas.microsoft.com/office/drawing/2014/main" id="{37C109E6-67C4-034F-8C3A-9932ED222773}"/>
              </a:ext>
            </a:extLst>
          </p:cNvPr>
          <p:cNvSpPr>
            <a:spLocks noChangeAspect="1"/>
          </p:cNvSpPr>
          <p:nvPr/>
        </p:nvSpPr>
        <p:spPr bwMode="auto">
          <a:xfrm flipV="1">
            <a:off x="3333321" y="3483868"/>
            <a:ext cx="182974" cy="1008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8766" tIns="24383" rIns="48766" bIns="24383" numCol="1" anchor="t" anchorCtr="0" compatLnSpc="1">
            <a:prstTxWarp prst="textNoShape">
              <a:avLst/>
            </a:prstTxWarp>
          </a:bodyPr>
          <a:lstStyle/>
          <a:p>
            <a:pPr marL="0" marR="0" lvl="0" indent="0" algn="l" defTabSz="760478" rtl="0" eaLnBrk="1" fontAlgn="auto" latinLnBrk="0" hangingPunct="1">
              <a:lnSpc>
                <a:spcPct val="100000"/>
              </a:lnSpc>
              <a:spcBef>
                <a:spcPts val="0"/>
              </a:spcBef>
              <a:spcAft>
                <a:spcPts val="0"/>
              </a:spcAft>
              <a:buClrTx/>
              <a:buSzTx/>
              <a:buFontTx/>
              <a:buNone/>
              <a:tabLst/>
              <a:defRPr/>
            </a:pPr>
            <a:endParaRPr kumimoji="0" lang="en-US" sz="146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861874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A05BA2A-AFA2-43A6-9ABA-A9FAD8B3C72E}"/>
              </a:ext>
            </a:extLst>
          </p:cNvPr>
          <p:cNvPicPr>
            <a:picLocks noChangeAspect="1"/>
          </p:cNvPicPr>
          <p:nvPr/>
        </p:nvPicPr>
        <p:blipFill rotWithShape="1">
          <a:blip r:embed="rId3">
            <a:alphaModFix amt="5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3401" b="6286"/>
          <a:stretch/>
        </p:blipFill>
        <p:spPr>
          <a:xfrm>
            <a:off x="20" y="1"/>
            <a:ext cx="12191980" cy="6857999"/>
          </a:xfrm>
          <a:prstGeom prst="rect">
            <a:avLst/>
          </a:prstGeom>
        </p:spPr>
      </p:pic>
      <p:sp>
        <p:nvSpPr>
          <p:cNvPr id="2" name="Title 1">
            <a:extLst>
              <a:ext uri="{FF2B5EF4-FFF2-40B4-BE49-F238E27FC236}">
                <a16:creationId xmlns:a16="http://schemas.microsoft.com/office/drawing/2014/main" id="{6871AFFE-0F8A-4398-8EF1-8CD3DBC303A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a:solidFill>
                  <a:srgbClr val="FFFFFF"/>
                </a:solidFill>
              </a:rPr>
              <a:t>DevOps and ML</a:t>
            </a:r>
          </a:p>
        </p:txBody>
      </p:sp>
      <p:sp>
        <p:nvSpPr>
          <p:cNvPr id="6" name="Text Placeholder 5">
            <a:extLst>
              <a:ext uri="{FF2B5EF4-FFF2-40B4-BE49-F238E27FC236}">
                <a16:creationId xmlns:a16="http://schemas.microsoft.com/office/drawing/2014/main" id="{6D914978-B168-4993-AC78-1ACC13044A33}"/>
              </a:ext>
            </a:extLst>
          </p:cNvPr>
          <p:cNvSpPr>
            <a:spLocks noGrp="1"/>
          </p:cNvSpPr>
          <p:nvPr>
            <p:ph type="body" idx="1"/>
          </p:nvPr>
        </p:nvSpPr>
        <p:spPr>
          <a:xfrm>
            <a:off x="1524000" y="4159404"/>
            <a:ext cx="9144000" cy="1098395"/>
          </a:xfrm>
        </p:spPr>
        <p:txBody>
          <a:bodyPr vert="horz" lIns="91440" tIns="45720" rIns="91440" bIns="45720" rtlCol="0">
            <a:normAutofit/>
          </a:bodyPr>
          <a:lstStyle/>
          <a:p>
            <a:pPr algn="ctr"/>
            <a:r>
              <a:rPr lang="en-US">
                <a:solidFill>
                  <a:srgbClr val="FFFFFF"/>
                </a:solidFill>
              </a:rPr>
              <a:t>Machine Learning Changes the Rules</a:t>
            </a:r>
          </a:p>
        </p:txBody>
      </p:sp>
      <p:sp>
        <p:nvSpPr>
          <p:cNvPr id="4" name="Footer Placeholder 3">
            <a:extLst>
              <a:ext uri="{FF2B5EF4-FFF2-40B4-BE49-F238E27FC236}">
                <a16:creationId xmlns:a16="http://schemas.microsoft.com/office/drawing/2014/main" id="{4C6C6088-B0EE-40F4-A1D0-9AF1FB070532}"/>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defRPr/>
            </a:pPr>
            <a:r>
              <a:rPr lang="en-US" altLang="ja-JP" kern="1200">
                <a:solidFill>
                  <a:srgbClr val="FFFFFF"/>
                </a:solidFill>
                <a:latin typeface="Calibri" panose="020F0502020204030204"/>
                <a:ea typeface="+mn-ea"/>
                <a:cs typeface="+mn-cs"/>
              </a:rPr>
              <a:t>Michael Lanzetta (</a:t>
            </a:r>
            <a:r>
              <a:rPr lang="ja-JP" altLang="en-US" kern="1200">
                <a:solidFill>
                  <a:srgbClr val="FFFFFF"/>
                </a:solidFill>
                <a:latin typeface="Calibri" panose="020F0502020204030204"/>
                <a:ea typeface="+mn-ea"/>
                <a:cs typeface="+mn-cs"/>
              </a:rPr>
              <a:t>マイケル　ランゼッタ</a:t>
            </a:r>
            <a:r>
              <a:rPr lang="en-US" altLang="ja-JP" kern="1200">
                <a:solidFill>
                  <a:srgbClr val="FFFFFF"/>
                </a:solidFill>
                <a:latin typeface="Calibri" panose="020F0502020204030204"/>
                <a:ea typeface="+mn-ea"/>
                <a:cs typeface="+mn-cs"/>
              </a:rPr>
              <a:t>) | @noodlefrenzy | https://aka.ms/mlaisum2019</a:t>
            </a:r>
            <a:endParaRPr lang="en-US" kern="1200">
              <a:solidFill>
                <a:srgbClr val="FFFFFF"/>
              </a:solidFill>
              <a:latin typeface="Calibri" panose="020F0502020204030204"/>
              <a:ea typeface="+mn-ea"/>
              <a:cs typeface="+mn-cs"/>
            </a:endParaRPr>
          </a:p>
        </p:txBody>
      </p:sp>
      <p:sp>
        <p:nvSpPr>
          <p:cNvPr id="3" name="TextBox 2">
            <a:extLst>
              <a:ext uri="{FF2B5EF4-FFF2-40B4-BE49-F238E27FC236}">
                <a16:creationId xmlns:a16="http://schemas.microsoft.com/office/drawing/2014/main" id="{8E88E8FE-0BEA-4A9C-A73F-DC5E92EC19D9}"/>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mikemacmarketing/30212411048">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623266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B104-93EA-497F-9B97-BAF6937348D4}"/>
              </a:ext>
            </a:extLst>
          </p:cNvPr>
          <p:cNvSpPr>
            <a:spLocks noGrp="1"/>
          </p:cNvSpPr>
          <p:nvPr>
            <p:ph type="title"/>
          </p:nvPr>
        </p:nvSpPr>
        <p:spPr>
          <a:xfrm>
            <a:off x="838200" y="365125"/>
            <a:ext cx="10515600" cy="1325563"/>
          </a:xfrm>
        </p:spPr>
        <p:txBody>
          <a:bodyPr>
            <a:normAutofit/>
          </a:bodyPr>
          <a:lstStyle/>
          <a:p>
            <a:r>
              <a:rPr lang="en-US" dirty="0"/>
              <a:t>DevOps For Machine Learning</a:t>
            </a:r>
          </a:p>
        </p:txBody>
      </p:sp>
      <p:sp>
        <p:nvSpPr>
          <p:cNvPr id="4" name="Footer Placeholder 3">
            <a:extLst>
              <a:ext uri="{FF2B5EF4-FFF2-40B4-BE49-F238E27FC236}">
                <a16:creationId xmlns:a16="http://schemas.microsoft.com/office/drawing/2014/main" id="{33A15C7F-8EE2-4057-95B9-A1869F6187C4}"/>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a:t>Michael Lanzetta (</a:t>
            </a:r>
            <a:r>
              <a:rPr lang="ja-JP" altLang="en-US"/>
              <a:t>マイケル　ランゼッタ</a:t>
            </a:r>
            <a:r>
              <a:rPr lang="en-US" altLang="ja-JP"/>
              <a:t>) | @noodlefrenzy | https://aka.ms/mlaisum2019</a:t>
            </a:r>
            <a:endParaRPr lang="en-US"/>
          </a:p>
        </p:txBody>
      </p:sp>
      <p:graphicFrame>
        <p:nvGraphicFramePr>
          <p:cNvPr id="7" name="Content Placeholder 2">
            <a:extLst>
              <a:ext uri="{FF2B5EF4-FFF2-40B4-BE49-F238E27FC236}">
                <a16:creationId xmlns:a16="http://schemas.microsoft.com/office/drawing/2014/main" id="{37FC5350-1D60-400B-B722-4A844DFE29F6}"/>
              </a:ext>
            </a:extLst>
          </p:cNvPr>
          <p:cNvGraphicFramePr>
            <a:graphicFrameLocks noGrp="1"/>
          </p:cNvGraphicFramePr>
          <p:nvPr>
            <p:ph idx="1"/>
            <p:extLst>
              <p:ext uri="{D42A27DB-BD31-4B8C-83A1-F6EECF244321}">
                <p14:modId xmlns:p14="http://schemas.microsoft.com/office/powerpoint/2010/main" val="25272473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5044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a:t>Things to Version</a:t>
            </a:r>
          </a:p>
        </p:txBody>
      </p:sp>
      <p:sp>
        <p:nvSpPr>
          <p:cNvPr id="6" name="Text Placeholder 5"/>
          <p:cNvSpPr>
            <a:spLocks noGrp="1"/>
          </p:cNvSpPr>
          <p:nvPr>
            <p:ph type="body" sz="quarter" idx="10"/>
          </p:nvPr>
        </p:nvSpPr>
        <p:spPr>
          <a:xfrm>
            <a:off x="588263" y="1351138"/>
            <a:ext cx="7846610" cy="4635115"/>
          </a:xfrm>
        </p:spPr>
        <p:txBody>
          <a:bodyPr/>
          <a:lstStyle/>
          <a:p>
            <a:pPr lvl="0">
              <a:spcBef>
                <a:spcPts val="0"/>
              </a:spcBef>
              <a:buSzTx/>
            </a:pPr>
            <a:r>
              <a:rPr lang="en-US" sz="2000" b="1" dirty="0">
                <a:solidFill>
                  <a:srgbClr val="353535"/>
                </a:solidFill>
                <a:latin typeface="Segoe UI Semilight"/>
                <a:cs typeface="+mn-cs"/>
              </a:rPr>
              <a:t>Source Control</a:t>
            </a:r>
          </a:p>
          <a:p>
            <a:pPr marL="285750" lvl="0" indent="-285750">
              <a:spcBef>
                <a:spcPts val="0"/>
              </a:spcBef>
              <a:buSzTx/>
              <a:buFont typeface="Arial" panose="020B0604020202020204" pitchFamily="34" charset="0"/>
              <a:buChar char="•"/>
            </a:pPr>
            <a:r>
              <a:rPr lang="en-US" sz="2000" dirty="0">
                <a:solidFill>
                  <a:srgbClr val="353535"/>
                </a:solidFill>
                <a:latin typeface="Segoe UI Semilight"/>
              </a:rPr>
              <a:t>Track changes in code (and configuration) over time, integrate work, reproducibility and collaboration.</a:t>
            </a:r>
          </a:p>
          <a:p>
            <a:pPr marL="466371" lvl="1">
              <a:spcBef>
                <a:spcPts val="0"/>
              </a:spcBef>
              <a:buSzTx/>
            </a:pPr>
            <a:endParaRPr lang="en-US" dirty="0">
              <a:solidFill>
                <a:srgbClr val="353535"/>
              </a:solidFill>
              <a:latin typeface="Segoe UI Semilight"/>
            </a:endParaRPr>
          </a:p>
          <a:p>
            <a:pPr lvl="0">
              <a:spcBef>
                <a:spcPts val="0"/>
              </a:spcBef>
              <a:buSzTx/>
            </a:pPr>
            <a:r>
              <a:rPr lang="en-US" sz="2000" b="1" dirty="0">
                <a:solidFill>
                  <a:srgbClr val="353535"/>
                </a:solidFill>
                <a:latin typeface="Segoe UI Semilight"/>
                <a:cs typeface="+mn-cs"/>
              </a:rPr>
              <a:t>Dataset Versioning</a:t>
            </a:r>
          </a:p>
          <a:p>
            <a:pPr marL="285750" lvl="0" indent="-285750">
              <a:spcBef>
                <a:spcPts val="0"/>
              </a:spcBef>
              <a:buSzTx/>
              <a:buFont typeface="Arial" panose="020B0604020202020204" pitchFamily="34" charset="0"/>
              <a:buChar char="•"/>
            </a:pPr>
            <a:r>
              <a:rPr lang="nl-NL" sz="2000" dirty="0">
                <a:solidFill>
                  <a:srgbClr val="353535"/>
                </a:solidFill>
                <a:latin typeface="Segoe UI Semilight"/>
                <a:cs typeface="Calibri"/>
              </a:rPr>
              <a:t>Training data plays an important role in the quality of the software build. Hence, versioning of data is required for reproduceability.</a:t>
            </a:r>
            <a:r>
              <a:rPr lang="en-US" sz="2000" dirty="0">
                <a:solidFill>
                  <a:srgbClr val="353535"/>
                </a:solidFill>
                <a:latin typeface="Segoe UI Semilight"/>
              </a:rPr>
              <a:t> </a:t>
            </a:r>
            <a:endParaRPr lang="en-US" dirty="0">
              <a:solidFill>
                <a:srgbClr val="353535"/>
              </a:solidFill>
              <a:latin typeface="Segoe UI Semilight"/>
            </a:endParaRPr>
          </a:p>
          <a:p>
            <a:pPr marL="466371" lvl="1">
              <a:spcBef>
                <a:spcPts val="0"/>
              </a:spcBef>
              <a:buSzTx/>
            </a:pPr>
            <a:endParaRPr lang="en-US" dirty="0">
              <a:solidFill>
                <a:srgbClr val="353535"/>
              </a:solidFill>
              <a:latin typeface="Segoe UI Semilight"/>
            </a:endParaRPr>
          </a:p>
          <a:p>
            <a:pPr lvl="0">
              <a:spcBef>
                <a:spcPts val="0"/>
              </a:spcBef>
              <a:buSzTx/>
            </a:pPr>
            <a:r>
              <a:rPr lang="en-US" sz="2000" b="1" dirty="0">
                <a:solidFill>
                  <a:srgbClr val="353535"/>
                </a:solidFill>
                <a:latin typeface="Segoe UI Semilight"/>
                <a:cs typeface="+mn-cs"/>
              </a:rPr>
              <a:t>Model Versioning</a:t>
            </a:r>
            <a:endParaRPr lang="en-US" sz="2000" dirty="0">
              <a:solidFill>
                <a:srgbClr val="353535"/>
              </a:solidFill>
              <a:latin typeface="Segoe UI Semilight"/>
            </a:endParaRPr>
          </a:p>
          <a:p>
            <a:pPr marL="285750" lvl="0" indent="-285750">
              <a:spcBef>
                <a:spcPts val="0"/>
              </a:spcBef>
              <a:buSzTx/>
              <a:buFont typeface="Arial" panose="020B0604020202020204" pitchFamily="34" charset="0"/>
              <a:buChar char="•"/>
            </a:pPr>
            <a:r>
              <a:rPr lang="en-US" sz="2000" dirty="0">
                <a:solidFill>
                  <a:srgbClr val="353535"/>
                </a:solidFill>
                <a:latin typeface="Segoe UI Semilight"/>
              </a:rPr>
              <a:t>Version trained models in relation to code and training data for traceability.</a:t>
            </a:r>
          </a:p>
          <a:p>
            <a:pPr marL="285750" lvl="0" indent="-285750">
              <a:spcBef>
                <a:spcPts val="0"/>
              </a:spcBef>
              <a:buSzTx/>
              <a:buFont typeface="Arial" panose="020B0604020202020204" pitchFamily="34" charset="0"/>
              <a:buChar char="•"/>
            </a:pPr>
            <a:endParaRPr lang="en-US" sz="2000" b="1" dirty="0">
              <a:solidFill>
                <a:srgbClr val="353535"/>
              </a:solidFill>
              <a:latin typeface="Segoe UI Semilight"/>
            </a:endParaRPr>
          </a:p>
          <a:p>
            <a:pPr lvl="0">
              <a:spcBef>
                <a:spcPts val="0"/>
              </a:spcBef>
              <a:buSzTx/>
            </a:pPr>
            <a:r>
              <a:rPr lang="en-US" sz="2000" b="1" dirty="0">
                <a:solidFill>
                  <a:srgbClr val="353535"/>
                </a:solidFill>
                <a:latin typeface="Segoe UI Semilight"/>
              </a:rPr>
              <a:t>Experiment Tracking</a:t>
            </a:r>
          </a:p>
          <a:p>
            <a:pPr marL="342900" lvl="0" indent="-342900">
              <a:spcBef>
                <a:spcPts val="0"/>
              </a:spcBef>
              <a:buSzTx/>
              <a:buFont typeface="Arial" panose="020B0604020202020204" pitchFamily="34" charset="0"/>
              <a:buChar char="•"/>
            </a:pPr>
            <a:r>
              <a:rPr lang="en-US" sz="2000" dirty="0">
                <a:solidFill>
                  <a:srgbClr val="353535"/>
                </a:solidFill>
                <a:latin typeface="Segoe UI Semilight"/>
              </a:rPr>
              <a:t>Version model experiment runs to understand which code, data and e.g. selected features led to what output and performance, and allow for reproducibility.</a:t>
            </a:r>
          </a:p>
        </p:txBody>
      </p:sp>
      <p:pic>
        <p:nvPicPr>
          <p:cNvPr id="5" name="Picture 4">
            <a:extLst>
              <a:ext uri="{FF2B5EF4-FFF2-40B4-BE49-F238E27FC236}">
                <a16:creationId xmlns:a16="http://schemas.microsoft.com/office/drawing/2014/main" id="{DADF4E52-0B89-452C-AB25-04FB3D46FAB9}"/>
              </a:ext>
            </a:extLst>
          </p:cNvPr>
          <p:cNvPicPr/>
          <p:nvPr/>
        </p:nvPicPr>
        <p:blipFill rotWithShape="1">
          <a:blip r:embed="rId3"/>
          <a:srcRect r="2937" b="2"/>
          <a:stretch/>
        </p:blipFill>
        <p:spPr>
          <a:xfrm>
            <a:off x="8702350" y="3300629"/>
            <a:ext cx="3293513" cy="3100171"/>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ln w="38100">
            <a:solidFill>
              <a:schemeClr val="tx1">
                <a:lumMod val="25000"/>
                <a:lumOff val="75000"/>
              </a:schemeClr>
            </a:solidFill>
          </a:ln>
        </p:spPr>
      </p:pic>
    </p:spTree>
    <p:extLst>
      <p:ext uri="{BB962C8B-B14F-4D97-AF65-F5344CB8AC3E}">
        <p14:creationId xmlns:p14="http://schemas.microsoft.com/office/powerpoint/2010/main" val="151914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AE659-D294-4CF4-B2DA-6C4E13F34B05}"/>
              </a:ext>
            </a:extLst>
          </p:cNvPr>
          <p:cNvSpPr>
            <a:spLocks noGrp="1"/>
          </p:cNvSpPr>
          <p:nvPr>
            <p:ph type="title"/>
          </p:nvPr>
        </p:nvSpPr>
        <p:spPr>
          <a:xfrm>
            <a:off x="6053668" y="803325"/>
            <a:ext cx="5314536" cy="1325563"/>
          </a:xfrm>
        </p:spPr>
        <p:txBody>
          <a:bodyPr>
            <a:normAutofit/>
          </a:bodyPr>
          <a:lstStyle/>
          <a:p>
            <a:r>
              <a:rPr lang="en-US"/>
              <a:t>Model Versioning &amp; Storage</a:t>
            </a:r>
          </a:p>
        </p:txBody>
      </p:sp>
      <p:sp>
        <p:nvSpPr>
          <p:cNvPr id="12" name="Freeform: Shape 8">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4179131-F908-4525-88E3-2A9DC06DE1E5}"/>
              </a:ext>
            </a:extLst>
          </p:cNvPr>
          <p:cNvPicPr>
            <a:picLocks noChangeAspect="1"/>
          </p:cNvPicPr>
          <p:nvPr/>
        </p:nvPicPr>
        <p:blipFill rotWithShape="1">
          <a:blip r:embed="rId3"/>
          <a:srcRect l="17748" t="6678"/>
          <a:stretch/>
        </p:blipFill>
        <p:spPr>
          <a:xfrm>
            <a:off x="321733" y="1073777"/>
            <a:ext cx="3835488" cy="2774204"/>
          </a:xfrm>
          <a:prstGeom prst="rect">
            <a:avLst/>
          </a:prstGeom>
        </p:spPr>
      </p:pic>
      <p:sp>
        <p:nvSpPr>
          <p:cNvPr id="3" name="Content Placeholder 2">
            <a:extLst>
              <a:ext uri="{FF2B5EF4-FFF2-40B4-BE49-F238E27FC236}">
                <a16:creationId xmlns:a16="http://schemas.microsoft.com/office/drawing/2014/main" id="{066103D2-A342-49C7-A5D9-7E12A1F60763}"/>
              </a:ext>
            </a:extLst>
          </p:cNvPr>
          <p:cNvSpPr>
            <a:spLocks noGrp="1"/>
          </p:cNvSpPr>
          <p:nvPr>
            <p:ph idx="1"/>
          </p:nvPr>
        </p:nvSpPr>
        <p:spPr>
          <a:xfrm>
            <a:off x="6053667" y="2279018"/>
            <a:ext cx="5314543" cy="3375920"/>
          </a:xfrm>
        </p:spPr>
        <p:txBody>
          <a:bodyPr vert="horz" lIns="91440" tIns="45720" rIns="91440" bIns="45720" rtlCol="0" anchor="t">
            <a:normAutofit/>
          </a:bodyPr>
          <a:lstStyle/>
          <a:p>
            <a:pPr marL="0" indent="0" defTabSz="914400">
              <a:spcBef>
                <a:spcPts val="0"/>
              </a:spcBef>
              <a:spcAft>
                <a:spcPts val="600"/>
              </a:spcAft>
              <a:buSzTx/>
              <a:buNone/>
              <a:defRPr/>
            </a:pPr>
            <a:r>
              <a:rPr lang="en-US" sz="1300" b="1" dirty="0">
                <a:cs typeface="+mn-cs"/>
              </a:rPr>
              <a:t>Provide a consistent way to discover, store, track &amp; share models</a:t>
            </a:r>
          </a:p>
          <a:p>
            <a:pPr marL="0" indent="0" defTabSz="914400">
              <a:spcBef>
                <a:spcPts val="0"/>
              </a:spcBef>
              <a:spcAft>
                <a:spcPts val="600"/>
              </a:spcAft>
              <a:buSzTx/>
              <a:buNone/>
              <a:defRPr/>
            </a:pPr>
            <a:endParaRPr lang="en-US" sz="1300" b="1" dirty="0">
              <a:cs typeface="+mn-cs"/>
            </a:endParaRPr>
          </a:p>
          <a:p>
            <a:pPr marL="0" indent="0" defTabSz="914400">
              <a:spcBef>
                <a:spcPts val="0"/>
              </a:spcBef>
              <a:spcAft>
                <a:spcPts val="600"/>
              </a:spcAft>
              <a:buSzTx/>
              <a:buNone/>
              <a:defRPr/>
            </a:pPr>
            <a:r>
              <a:rPr lang="en-US" sz="1300" b="1" dirty="0">
                <a:cs typeface="+mn-cs"/>
              </a:rPr>
              <a:t>Provide a consistent model metadata format</a:t>
            </a:r>
          </a:p>
          <a:p>
            <a:pPr marL="0" indent="0" defTabSz="914400">
              <a:spcBef>
                <a:spcPts val="0"/>
              </a:spcBef>
              <a:spcAft>
                <a:spcPts val="600"/>
              </a:spcAft>
              <a:buSzTx/>
              <a:buNone/>
              <a:defRPr/>
            </a:pPr>
            <a:endParaRPr lang="en-US" sz="1300" b="1" dirty="0">
              <a:cs typeface="+mn-cs"/>
            </a:endParaRPr>
          </a:p>
          <a:p>
            <a:pPr marL="0" lvl="0" indent="0">
              <a:buNone/>
            </a:pPr>
            <a:r>
              <a:rPr lang="en-US" sz="1300" b="1" dirty="0">
                <a:cs typeface="+mn-cs"/>
              </a:rPr>
              <a:t>Track where a model came from</a:t>
            </a:r>
            <a:r>
              <a:rPr lang="en-US" sz="1300" dirty="0"/>
              <a:t>  </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which data</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which experiment / previous model(s)</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where’s the code / notebook</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Was it converted / quantized?</a:t>
            </a:r>
          </a:p>
          <a:p>
            <a:pPr marL="0" lvl="0" indent="0" defTabSz="914400">
              <a:spcBef>
                <a:spcPts val="0"/>
              </a:spcBef>
              <a:spcAft>
                <a:spcPts val="600"/>
              </a:spcAft>
              <a:buSzTx/>
              <a:buNone/>
              <a:defRPr/>
            </a:pPr>
            <a:endParaRPr lang="en-US" sz="1300" b="1" dirty="0">
              <a:cs typeface="+mn-cs"/>
            </a:endParaRPr>
          </a:p>
          <a:p>
            <a:pPr marL="0" lvl="0" indent="0" defTabSz="914400">
              <a:spcBef>
                <a:spcPts val="0"/>
              </a:spcBef>
              <a:spcAft>
                <a:spcPts val="600"/>
              </a:spcAft>
              <a:buSzTx/>
              <a:buNone/>
              <a:defRPr/>
            </a:pPr>
            <a:r>
              <a:rPr lang="en-US" sz="1300" b="1" dirty="0">
                <a:cs typeface="+mn-cs"/>
              </a:rPr>
              <a:t>Track where model is running &amp; model health</a:t>
            </a:r>
          </a:p>
          <a:p>
            <a:pPr marL="0" lvl="0" indent="0" defTabSz="914400">
              <a:spcBef>
                <a:spcPts val="0"/>
              </a:spcBef>
              <a:spcAft>
                <a:spcPts val="600"/>
              </a:spcAft>
              <a:buSzTx/>
              <a:buNone/>
              <a:defRPr/>
            </a:pPr>
            <a:endParaRPr lang="en-US" sz="1300" b="1" dirty="0">
              <a:cs typeface="+mn-cs"/>
            </a:endParaRPr>
          </a:p>
          <a:p>
            <a:pPr marL="0" lvl="0" indent="0" defTabSz="914400">
              <a:spcBef>
                <a:spcPts val="0"/>
              </a:spcBef>
              <a:spcAft>
                <a:spcPts val="600"/>
              </a:spcAft>
              <a:buSzTx/>
              <a:buNone/>
              <a:defRPr/>
            </a:pPr>
            <a:r>
              <a:rPr lang="en-US" sz="1300" b="1" dirty="0">
                <a:cs typeface="+mn-cs"/>
              </a:rPr>
              <a:t>Control who has access to what models</a:t>
            </a:r>
          </a:p>
          <a:p>
            <a:pPr marL="285750" lvl="1" indent="-285750" defTabSz="914400">
              <a:spcBef>
                <a:spcPts val="0"/>
              </a:spcBef>
              <a:buSzTx/>
              <a:buFont typeface="Arial" panose="020B0604020202020204" pitchFamily="34" charset="0"/>
              <a:buChar char="•"/>
              <a:defRPr/>
            </a:pPr>
            <a:r>
              <a:rPr lang="en-US" sz="1300" dirty="0">
                <a:cs typeface="Segoe UI Semilight" panose="020B0402040204020203" pitchFamily="34" charset="0"/>
              </a:rPr>
              <a:t>Private / compliant data</a:t>
            </a:r>
          </a:p>
          <a:p>
            <a:endParaRPr lang="en-US" sz="1300" dirty="0"/>
          </a:p>
        </p:txBody>
      </p:sp>
      <p:sp>
        <p:nvSpPr>
          <p:cNvPr id="5" name="Footer Placeholder 4">
            <a:extLst>
              <a:ext uri="{FF2B5EF4-FFF2-40B4-BE49-F238E27FC236}">
                <a16:creationId xmlns:a16="http://schemas.microsoft.com/office/drawing/2014/main" id="{3BA3D8AD-ABE3-4018-9D14-64F34C5B40EF}"/>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Tree>
    <p:extLst>
      <p:ext uri="{BB962C8B-B14F-4D97-AF65-F5344CB8AC3E}">
        <p14:creationId xmlns:p14="http://schemas.microsoft.com/office/powerpoint/2010/main" val="19469317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767A2-C88A-4667-909A-B26806D635DE}"/>
              </a:ext>
            </a:extLst>
          </p:cNvPr>
          <p:cNvSpPr>
            <a:spLocks noGrp="1"/>
          </p:cNvSpPr>
          <p:nvPr>
            <p:ph type="title"/>
          </p:nvPr>
        </p:nvSpPr>
        <p:spPr/>
        <p:txBody>
          <a:bodyPr/>
          <a:lstStyle/>
          <a:p>
            <a:r>
              <a:rPr lang="en-US"/>
              <a:t>Azure ML – Models and Model Registry</a:t>
            </a:r>
          </a:p>
        </p:txBody>
      </p:sp>
      <p:pic>
        <p:nvPicPr>
          <p:cNvPr id="10242" name="Picture 2">
            <a:extLst>
              <a:ext uri="{FF2B5EF4-FFF2-40B4-BE49-F238E27FC236}">
                <a16:creationId xmlns:a16="http://schemas.microsoft.com/office/drawing/2014/main" id="{9A79B99E-D8D5-4B2B-A385-955D249CE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055" y="1731196"/>
            <a:ext cx="670118" cy="67011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194B619E-94F8-4EC4-BCD8-18E480617445}"/>
              </a:ext>
            </a:extLst>
          </p:cNvPr>
          <p:cNvGrpSpPr/>
          <p:nvPr/>
        </p:nvGrpSpPr>
        <p:grpSpPr>
          <a:xfrm rot="1800000">
            <a:off x="540505" y="1783688"/>
            <a:ext cx="512177" cy="593570"/>
            <a:chOff x="6281977" y="1925712"/>
            <a:chExt cx="609366" cy="706203"/>
          </a:xfrm>
        </p:grpSpPr>
        <p:sp>
          <p:nvSpPr>
            <p:cNvPr id="9" name="Hexagon 8">
              <a:extLst>
                <a:ext uri="{FF2B5EF4-FFF2-40B4-BE49-F238E27FC236}">
                  <a16:creationId xmlns:a16="http://schemas.microsoft.com/office/drawing/2014/main" id="{6D569821-F225-487B-90DB-8C17CE5529F1}"/>
                </a:ext>
              </a:extLst>
            </p:cNvPr>
            <p:cNvSpPr/>
            <p:nvPr/>
          </p:nvSpPr>
          <p:spPr bwMode="auto">
            <a:xfrm rot="16200000">
              <a:off x="6261742" y="2000529"/>
              <a:ext cx="651443" cy="557784"/>
            </a:xfrm>
            <a:prstGeom prst="hexagon">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BB807EE-4CDF-48F9-A02A-77149BB96D6D}"/>
                </a:ext>
              </a:extLst>
            </p:cNvPr>
            <p:cNvCxnSpPr>
              <a:stCxn id="9" idx="3"/>
              <a:endCxn id="9" idx="0"/>
            </p:cNvCxnSpPr>
            <p:nvPr/>
          </p:nvCxnSpPr>
          <p:spPr>
            <a:xfrm flipV="1">
              <a:off x="6587464" y="1953700"/>
              <a:ext cx="0" cy="651443"/>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F8D25895-E205-408F-AEF4-5A6B60EAAE02}"/>
                </a:ext>
              </a:extLst>
            </p:cNvPr>
            <p:cNvGrpSpPr/>
            <p:nvPr/>
          </p:nvGrpSpPr>
          <p:grpSpPr>
            <a:xfrm>
              <a:off x="6584950" y="2093649"/>
              <a:ext cx="281406" cy="372551"/>
              <a:chOff x="6584950" y="2093146"/>
              <a:chExt cx="281406" cy="372551"/>
            </a:xfrm>
          </p:grpSpPr>
          <p:cxnSp>
            <p:nvCxnSpPr>
              <p:cNvPr id="24" name="Straight Connector 23">
                <a:extLst>
                  <a:ext uri="{FF2B5EF4-FFF2-40B4-BE49-F238E27FC236}">
                    <a16:creationId xmlns:a16="http://schemas.microsoft.com/office/drawing/2014/main" id="{37F14BCC-3C77-40D6-9626-D03D845781B4}"/>
                  </a:ext>
                </a:extLst>
              </p:cNvPr>
              <p:cNvCxnSpPr>
                <a:cxnSpLocks/>
                <a:stCxn id="9" idx="2"/>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125F8A9-83BE-4314-8590-DC1D074A8DA9}"/>
                  </a:ext>
                </a:extLst>
              </p:cNvPr>
              <p:cNvCxnSpPr>
                <a:stCxn id="9" idx="1"/>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ABD415-14CE-4B9B-8861-B79E0D2C9406}"/>
                  </a:ext>
                </a:extLst>
              </p:cNvPr>
              <p:cNvCxnSpPr>
                <a:cxnSpLocks/>
                <a:stCxn id="9" idx="1"/>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A0BA826-0711-43D8-B082-214D4B42B2FE}"/>
                </a:ext>
              </a:extLst>
            </p:cNvPr>
            <p:cNvGrpSpPr/>
            <p:nvPr/>
          </p:nvGrpSpPr>
          <p:grpSpPr>
            <a:xfrm flipH="1">
              <a:off x="6304801" y="2093649"/>
              <a:ext cx="281406" cy="372551"/>
              <a:chOff x="6584950" y="2093146"/>
              <a:chExt cx="281406" cy="372551"/>
            </a:xfrm>
          </p:grpSpPr>
          <p:cxnSp>
            <p:nvCxnSpPr>
              <p:cNvPr id="21" name="Straight Connector 20">
                <a:extLst>
                  <a:ext uri="{FF2B5EF4-FFF2-40B4-BE49-F238E27FC236}">
                    <a16:creationId xmlns:a16="http://schemas.microsoft.com/office/drawing/2014/main" id="{D3B5C2E9-E8A8-4479-B38E-6E7D98085801}"/>
                  </a:ext>
                </a:extLst>
              </p:cNvPr>
              <p:cNvCxnSpPr>
                <a:cxnSpLocks/>
              </p:cNvCxnSpPr>
              <p:nvPr/>
            </p:nvCxnSpPr>
            <p:spPr>
              <a:xfrm flipH="1" flipV="1">
                <a:off x="6584950" y="2415525"/>
                <a:ext cx="281406" cy="50172"/>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0640F2-05C8-4DD7-BBFF-F5382EEC06B1}"/>
                  </a:ext>
                </a:extLst>
              </p:cNvPr>
              <p:cNvCxnSpPr/>
              <p:nvPr/>
            </p:nvCxnSpPr>
            <p:spPr>
              <a:xfrm flipH="1">
                <a:off x="6584950" y="2093146"/>
                <a:ext cx="281406" cy="11030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F1EEFF-FF8E-4948-B721-B588D9B4008D}"/>
                  </a:ext>
                </a:extLst>
              </p:cNvPr>
              <p:cNvCxnSpPr>
                <a:cxnSpLocks/>
              </p:cNvCxnSpPr>
              <p:nvPr/>
            </p:nvCxnSpPr>
            <p:spPr>
              <a:xfrm flipH="1">
                <a:off x="6584950" y="2093146"/>
                <a:ext cx="281406" cy="32237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CFD183A8-76C2-424B-B83E-89EE47CC9238}"/>
                </a:ext>
              </a:extLst>
            </p:cNvPr>
            <p:cNvSpPr/>
            <p:nvPr/>
          </p:nvSpPr>
          <p:spPr bwMode="auto">
            <a:xfrm>
              <a:off x="6281977"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DE7DA02-2D8F-4DA3-B571-DE7B8BCA6533}"/>
                </a:ext>
              </a:extLst>
            </p:cNvPr>
            <p:cNvSpPr/>
            <p:nvPr/>
          </p:nvSpPr>
          <p:spPr bwMode="auto">
            <a:xfrm>
              <a:off x="6558202" y="217336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CC303B85-3E06-42D0-B831-042D5B36EDB3}"/>
                </a:ext>
              </a:extLst>
            </p:cNvPr>
            <p:cNvSpPr/>
            <p:nvPr/>
          </p:nvSpPr>
          <p:spPr bwMode="auto">
            <a:xfrm>
              <a:off x="6831252" y="2066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11BBAE9-4C0E-43BB-AA87-52FA7E5A0382}"/>
                </a:ext>
              </a:extLst>
            </p:cNvPr>
            <p:cNvSpPr/>
            <p:nvPr/>
          </p:nvSpPr>
          <p:spPr bwMode="auto">
            <a:xfrm>
              <a:off x="6558202" y="23876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22806F21-B0C4-4DEC-9818-20FE0F00AFF9}"/>
                </a:ext>
              </a:extLst>
            </p:cNvPr>
            <p:cNvSpPr/>
            <p:nvPr/>
          </p:nvSpPr>
          <p:spPr bwMode="auto">
            <a:xfrm>
              <a:off x="6834427"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880C735B-0F94-4AC5-9832-5B7BFC5D744F}"/>
                </a:ext>
              </a:extLst>
            </p:cNvPr>
            <p:cNvSpPr/>
            <p:nvPr/>
          </p:nvSpPr>
          <p:spPr bwMode="auto">
            <a:xfrm>
              <a:off x="6558202" y="2574999"/>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6B1441B2-ECB1-4922-B686-CD194D6F3AD8}"/>
                </a:ext>
              </a:extLst>
            </p:cNvPr>
            <p:cNvSpPr/>
            <p:nvPr/>
          </p:nvSpPr>
          <p:spPr bwMode="auto">
            <a:xfrm>
              <a:off x="6291502" y="2438474"/>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39D14EBF-0AA4-4C9E-9A52-DE9360AC447F}"/>
                </a:ext>
              </a:extLst>
            </p:cNvPr>
            <p:cNvSpPr/>
            <p:nvPr/>
          </p:nvSpPr>
          <p:spPr bwMode="auto">
            <a:xfrm>
              <a:off x="6558202" y="1925712"/>
              <a:ext cx="56916" cy="56916"/>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 name="Rectangle 26">
            <a:extLst>
              <a:ext uri="{FF2B5EF4-FFF2-40B4-BE49-F238E27FC236}">
                <a16:creationId xmlns:a16="http://schemas.microsoft.com/office/drawing/2014/main" id="{6AA26CC3-D4F7-4C77-B2E3-525F014BA310}"/>
              </a:ext>
            </a:extLst>
          </p:cNvPr>
          <p:cNvSpPr/>
          <p:nvPr/>
        </p:nvSpPr>
        <p:spPr>
          <a:xfrm>
            <a:off x="426422" y="2535829"/>
            <a:ext cx="5442749" cy="3424784"/>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Model</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machine learning model is an artifact that is created by your training process. You use a model to get predictions on new data.</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model is produced by a </a:t>
            </a:r>
            <a:r>
              <a:rPr lang="en-US" sz="1600" b="1">
                <a:gradFill>
                  <a:gsLst>
                    <a:gs pos="40075">
                      <a:schemeClr val="accent2">
                        <a:lumMod val="50000"/>
                      </a:schemeClr>
                    </a:gs>
                    <a:gs pos="30000">
                      <a:schemeClr val="accent2">
                        <a:lumMod val="50000"/>
                      </a:schemeClr>
                    </a:gs>
                  </a:gsLst>
                  <a:lin ang="5400000" scaled="0"/>
                </a:gradFill>
              </a:rPr>
              <a:t>run</a:t>
            </a:r>
            <a:r>
              <a:rPr lang="en-US" sz="1600">
                <a:gradFill>
                  <a:gsLst>
                    <a:gs pos="40075">
                      <a:schemeClr val="accent2">
                        <a:lumMod val="50000"/>
                      </a:schemeClr>
                    </a:gs>
                    <a:gs pos="30000">
                      <a:schemeClr val="accent2">
                        <a:lumMod val="50000"/>
                      </a:schemeClr>
                    </a:gs>
                  </a:gsLst>
                  <a:lin ang="5400000" scaled="0"/>
                </a:gradFill>
              </a:rPr>
              <a:t> in Azure Machine Learning. </a:t>
            </a:r>
          </a:p>
          <a:p>
            <a:pPr lvl="1">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Note: You can also use a model trained outside of Azure Machine Learning. </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Azure Machine Learning service is framework agnostic — you can use any popular machine learning framework when creating a model.</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A model can be registered under an Azure Machine Learning service workspace</a:t>
            </a:r>
          </a:p>
        </p:txBody>
      </p:sp>
      <p:sp>
        <p:nvSpPr>
          <p:cNvPr id="28" name="Rectangle 27">
            <a:extLst>
              <a:ext uri="{FF2B5EF4-FFF2-40B4-BE49-F238E27FC236}">
                <a16:creationId xmlns:a16="http://schemas.microsoft.com/office/drawing/2014/main" id="{7EF869DF-56A6-411B-8EB9-97C5F84DB616}"/>
              </a:ext>
            </a:extLst>
          </p:cNvPr>
          <p:cNvSpPr/>
          <p:nvPr/>
        </p:nvSpPr>
        <p:spPr>
          <a:xfrm>
            <a:off x="6416097" y="2535829"/>
            <a:ext cx="5545531" cy="2341667"/>
          </a:xfrm>
          <a:prstGeom prst="rect">
            <a:avLst/>
          </a:prstGeom>
          <a:ln>
            <a:noFill/>
          </a:ln>
        </p:spPr>
        <p:txBody>
          <a:bodyPr wrap="square">
            <a:spAutoFit/>
          </a:bodyPr>
          <a:lstStyle/>
          <a:p>
            <a:pPr>
              <a:lnSpc>
                <a:spcPct val="90000"/>
              </a:lnSpc>
              <a:spcAft>
                <a:spcPts val="488"/>
              </a:spcAft>
              <a:buSzPct val="90000"/>
              <a:defRPr/>
            </a:pPr>
            <a:r>
              <a:rPr lang="en-US" sz="1800">
                <a:solidFill>
                  <a:schemeClr val="tx2"/>
                </a:solidFill>
                <a:latin typeface="+mj-lt"/>
              </a:rPr>
              <a:t>Model Registry</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Keeps track of all the models in your Azure Machine Learning service workspace.</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Models are identified by name and version. </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You can provide additional metadata tags when you register the model, and then use these tags when searching for models.</a:t>
            </a:r>
          </a:p>
          <a:p>
            <a:pPr>
              <a:lnSpc>
                <a:spcPct val="90000"/>
              </a:lnSpc>
              <a:spcAft>
                <a:spcPts val="988"/>
              </a:spcAft>
              <a:buSzPct val="90000"/>
            </a:pPr>
            <a:r>
              <a:rPr lang="en-US" sz="1600">
                <a:gradFill>
                  <a:gsLst>
                    <a:gs pos="40075">
                      <a:schemeClr val="accent2">
                        <a:lumMod val="50000"/>
                      </a:schemeClr>
                    </a:gs>
                    <a:gs pos="30000">
                      <a:schemeClr val="accent2">
                        <a:lumMod val="50000"/>
                      </a:schemeClr>
                    </a:gs>
                  </a:gsLst>
                  <a:lin ang="5400000" scaled="0"/>
                </a:gradFill>
              </a:rPr>
              <a:t>You cannot delete models that are being used by an image.</a:t>
            </a:r>
          </a:p>
        </p:txBody>
      </p:sp>
    </p:spTree>
    <p:extLst>
      <p:ext uri="{BB962C8B-B14F-4D97-AF65-F5344CB8AC3E}">
        <p14:creationId xmlns:p14="http://schemas.microsoft.com/office/powerpoint/2010/main" val="297330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F029B6B8-B175-4FBD-A7CC-F94E84B41502}"/>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ML Ops in the Real World</a:t>
            </a:r>
          </a:p>
        </p:txBody>
      </p:sp>
      <p:sp>
        <p:nvSpPr>
          <p:cNvPr id="7" name="Text Placeholder 6">
            <a:extLst>
              <a:ext uri="{FF2B5EF4-FFF2-40B4-BE49-F238E27FC236}">
                <a16:creationId xmlns:a16="http://schemas.microsoft.com/office/drawing/2014/main" id="{0174230B-1D53-4296-B548-B9FEEFCAA3D5}"/>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a:solidFill>
                  <a:schemeClr val="tx1"/>
                </a:solidFill>
                <a:latin typeface="+mn-lt"/>
                <a:ea typeface="+mn-ea"/>
                <a:cs typeface="+mn-cs"/>
              </a:rPr>
              <a:t>Stories from the Field</a:t>
            </a:r>
          </a:p>
        </p:txBody>
      </p:sp>
      <p:sp>
        <p:nvSpPr>
          <p:cNvPr id="14" name="Oval 13">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35BCFD5B-D4F8-44A6-A450-BC8DAAC0892B}"/>
              </a:ext>
            </a:extLst>
          </p:cNvPr>
          <p:cNvSpPr>
            <a:spLocks noGrp="1"/>
          </p:cNvSpPr>
          <p:nvPr>
            <p:ph type="ftr" sz="quarter" idx="11"/>
          </p:nvPr>
        </p:nvSpPr>
        <p:spPr>
          <a:xfrm>
            <a:off x="3200401" y="6356350"/>
            <a:ext cx="4439120" cy="365125"/>
          </a:xfrm>
        </p:spPr>
        <p:txBody>
          <a:bodyPr vert="horz" lIns="91440" tIns="45720" rIns="91440" bIns="45720" rtlCol="0" anchor="ctr">
            <a:normAutofit fontScale="92500" lnSpcReduction="20000"/>
          </a:bodyPr>
          <a:lstStyle/>
          <a:p>
            <a:pPr algn="r">
              <a:spcAft>
                <a:spcPts val="600"/>
              </a:spcAft>
            </a:pPr>
            <a:r>
              <a:rPr lang="en-US" altLang="ja-JP" kern="1200">
                <a:solidFill>
                  <a:schemeClr val="tx1">
                    <a:tint val="75000"/>
                  </a:schemeClr>
                </a:solidFill>
                <a:latin typeface="+mn-lt"/>
                <a:ea typeface="+mn-ea"/>
                <a:cs typeface="+mn-cs"/>
              </a:rPr>
              <a:t>Michael Lanzetta (</a:t>
            </a:r>
            <a:r>
              <a:rPr lang="ja-JP" altLang="en-US" kern="1200">
                <a:solidFill>
                  <a:schemeClr val="tx1">
                    <a:tint val="75000"/>
                  </a:schemeClr>
                </a:solidFill>
                <a:latin typeface="+mn-lt"/>
                <a:ea typeface="+mn-ea"/>
                <a:cs typeface="+mn-cs"/>
              </a:rPr>
              <a:t>マイケル　ランゼッタ</a:t>
            </a:r>
            <a:r>
              <a:rPr lang="en-US" altLang="ja-JP" kern="1200">
                <a:solidFill>
                  <a:schemeClr val="tx1">
                    <a:tint val="75000"/>
                  </a:schemeClr>
                </a:solidFill>
                <a:latin typeface="+mn-lt"/>
                <a:ea typeface="+mn-ea"/>
                <a:cs typeface="+mn-cs"/>
              </a:rPr>
              <a:t>) | @noodlefrenzy | https://aka.ms/mlaisum2019</a:t>
            </a:r>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90402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F4F4940-351A-4866-8CF4-510FA6A0787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kern="1200">
                <a:solidFill>
                  <a:schemeClr val="bg1"/>
                </a:solidFill>
                <a:latin typeface="+mj-lt"/>
                <a:ea typeface="+mj-ea"/>
                <a:cs typeface="+mj-cs"/>
              </a:rPr>
              <a:t>State of Things</a:t>
            </a:r>
          </a:p>
        </p:txBody>
      </p:sp>
      <p:sp>
        <p:nvSpPr>
          <p:cNvPr id="7" name="Text Placeholder 6">
            <a:extLst>
              <a:ext uri="{FF2B5EF4-FFF2-40B4-BE49-F238E27FC236}">
                <a16:creationId xmlns:a16="http://schemas.microsoft.com/office/drawing/2014/main" id="{5DD79BF0-E29F-4EA0-B724-4B6ADF586C39}"/>
              </a:ext>
            </a:extLst>
          </p:cNvPr>
          <p:cNvSpPr>
            <a:spLocks noGrp="1"/>
          </p:cNvSpPr>
          <p:nvPr>
            <p:ph type="body" idx="1"/>
          </p:nvPr>
        </p:nvSpPr>
        <p:spPr>
          <a:xfrm>
            <a:off x="6746627" y="4750893"/>
            <a:ext cx="4645250" cy="1147863"/>
          </a:xfrm>
        </p:spPr>
        <p:txBody>
          <a:bodyPr vert="horz" lIns="91440" tIns="45720" rIns="91440" bIns="45720" rtlCol="0" anchor="t">
            <a:normAutofit/>
          </a:bodyPr>
          <a:lstStyle/>
          <a:p>
            <a:r>
              <a:rPr lang="en-US" sz="2000" kern="1200">
                <a:solidFill>
                  <a:schemeClr val="bg1"/>
                </a:solidFill>
                <a:latin typeface="+mn-lt"/>
                <a:ea typeface="+mn-ea"/>
                <a:cs typeface="+mn-cs"/>
              </a:rPr>
              <a:t>AI on the Edge is a smooth, easy journey…</a:t>
            </a:r>
          </a:p>
        </p:txBody>
      </p:sp>
      <p:sp>
        <p:nvSpPr>
          <p:cNvPr id="16" name="Freeform: Shape 15">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Thumbs Up Sign">
            <a:extLst>
              <a:ext uri="{FF2B5EF4-FFF2-40B4-BE49-F238E27FC236}">
                <a16:creationId xmlns:a16="http://schemas.microsoft.com/office/drawing/2014/main" id="{249A9675-EDC1-4AED-B8E0-FD930593D4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
        <p:nvSpPr>
          <p:cNvPr id="4" name="Footer Placeholder 3">
            <a:extLst>
              <a:ext uri="{FF2B5EF4-FFF2-40B4-BE49-F238E27FC236}">
                <a16:creationId xmlns:a16="http://schemas.microsoft.com/office/drawing/2014/main" id="{EEB81629-383B-44A5-952E-C585A2AE15E1}"/>
              </a:ext>
            </a:extLst>
          </p:cNvPr>
          <p:cNvSpPr>
            <a:spLocks noGrp="1"/>
          </p:cNvSpPr>
          <p:nvPr>
            <p:ph type="ftr" sz="quarter" idx="11"/>
          </p:nvPr>
        </p:nvSpPr>
        <p:spPr>
          <a:xfrm>
            <a:off x="6746626" y="6199632"/>
            <a:ext cx="4256653" cy="314067"/>
          </a:xfrm>
        </p:spPr>
        <p:txBody>
          <a:bodyPr vert="horz" lIns="91440" tIns="45720" rIns="91440" bIns="45720" rtlCol="0" anchor="ctr">
            <a:normAutofit fontScale="85000" lnSpcReduction="20000"/>
          </a:bodyPr>
          <a:lstStyle/>
          <a:p>
            <a:pPr algn="l">
              <a:spcAft>
                <a:spcPts val="600"/>
              </a:spcAft>
            </a:pPr>
            <a:r>
              <a:rPr lang="en-US" altLang="ja-JP" sz="1100" kern="1200">
                <a:solidFill>
                  <a:schemeClr val="bg1">
                    <a:alpha val="80000"/>
                  </a:schemeClr>
                </a:solidFill>
                <a:latin typeface="+mn-lt"/>
                <a:ea typeface="+mn-ea"/>
                <a:cs typeface="+mn-cs"/>
              </a:rPr>
              <a:t>Michael Lanzetta (</a:t>
            </a:r>
            <a:r>
              <a:rPr lang="ja-JP" altLang="en-US" sz="1100" kern="1200">
                <a:solidFill>
                  <a:schemeClr val="bg1">
                    <a:alpha val="80000"/>
                  </a:schemeClr>
                </a:solidFill>
                <a:latin typeface="+mn-lt"/>
                <a:ea typeface="+mn-ea"/>
                <a:cs typeface="+mn-cs"/>
              </a:rPr>
              <a:t>マイケル　ランゼッタ</a:t>
            </a:r>
            <a:r>
              <a:rPr lang="en-US" altLang="ja-JP" sz="1100" kern="1200">
                <a:solidFill>
                  <a:schemeClr val="bg1">
                    <a:alpha val="80000"/>
                  </a:schemeClr>
                </a:solidFill>
                <a:latin typeface="+mn-lt"/>
                <a:ea typeface="+mn-ea"/>
                <a:cs typeface="+mn-cs"/>
              </a:rPr>
              <a:t>) | @noodlefrenzy | https://aka.ms/mlaisum2019</a:t>
            </a:r>
            <a:endParaRPr lang="en-US" sz="1100" kern="1200">
              <a:solidFill>
                <a:schemeClr val="bg1">
                  <a:alpha val="80000"/>
                </a:schemeClr>
              </a:solidFill>
              <a:latin typeface="+mn-lt"/>
              <a:ea typeface="+mn-ea"/>
              <a:cs typeface="+mn-cs"/>
            </a:endParaRPr>
          </a:p>
        </p:txBody>
      </p:sp>
    </p:spTree>
    <p:extLst>
      <p:ext uri="{BB962C8B-B14F-4D97-AF65-F5344CB8AC3E}">
        <p14:creationId xmlns:p14="http://schemas.microsoft.com/office/powerpoint/2010/main" val="152635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A30C9-C327-45EA-B83E-F8F905AE4DFC}"/>
              </a:ext>
            </a:extLst>
          </p:cNvPr>
          <p:cNvSpPr>
            <a:spLocks noGrp="1"/>
          </p:cNvSpPr>
          <p:nvPr>
            <p:ph type="title"/>
          </p:nvPr>
        </p:nvSpPr>
        <p:spPr>
          <a:xfrm>
            <a:off x="838200" y="365125"/>
            <a:ext cx="10515600" cy="1325563"/>
          </a:xfrm>
        </p:spPr>
        <p:txBody>
          <a:bodyPr>
            <a:normAutofit/>
          </a:bodyPr>
          <a:lstStyle/>
          <a:p>
            <a:r>
              <a:rPr lang="en-US" dirty="0"/>
              <a:t>My Team In Brief</a:t>
            </a:r>
          </a:p>
        </p:txBody>
      </p:sp>
      <p:sp>
        <p:nvSpPr>
          <p:cNvPr id="4" name="Footer Placeholder 3">
            <a:extLst>
              <a:ext uri="{FF2B5EF4-FFF2-40B4-BE49-F238E27FC236}">
                <a16:creationId xmlns:a16="http://schemas.microsoft.com/office/drawing/2014/main" id="{D445DF95-9599-44D7-94FD-869B7691EE2C}"/>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a:t>Michael Lanzetta (</a:t>
            </a:r>
            <a:r>
              <a:rPr lang="ja-JP" altLang="en-US"/>
              <a:t>マイケル　ランゼッタ</a:t>
            </a:r>
            <a:r>
              <a:rPr lang="en-US" altLang="ja-JP"/>
              <a:t>) | @noodlefrenzy | https://aka.ms/mlaisum2019</a:t>
            </a:r>
            <a:endParaRPr lang="en-US"/>
          </a:p>
        </p:txBody>
      </p:sp>
      <p:graphicFrame>
        <p:nvGraphicFramePr>
          <p:cNvPr id="18" name="Content Placeholder 2">
            <a:extLst>
              <a:ext uri="{FF2B5EF4-FFF2-40B4-BE49-F238E27FC236}">
                <a16:creationId xmlns:a16="http://schemas.microsoft.com/office/drawing/2014/main" id="{68222B8A-7EB2-4E47-9CF6-1B499CB0D3F9}"/>
              </a:ext>
            </a:extLst>
          </p:cNvPr>
          <p:cNvGraphicFramePr>
            <a:graphicFrameLocks noGrp="1"/>
          </p:cNvGraphicFramePr>
          <p:nvPr>
            <p:ph idx="1"/>
            <p:extLst>
              <p:ext uri="{D42A27DB-BD31-4B8C-83A1-F6EECF244321}">
                <p14:modId xmlns:p14="http://schemas.microsoft.com/office/powerpoint/2010/main" val="6218515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237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7AE9-E45D-49A1-9E4A-67062C891B69}"/>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3600"/>
              <a:t>Data Leaving the Nest</a:t>
            </a:r>
          </a:p>
        </p:txBody>
      </p:sp>
      <p:pic>
        <p:nvPicPr>
          <p:cNvPr id="8" name="Content Placeholder 7">
            <a:extLst>
              <a:ext uri="{FF2B5EF4-FFF2-40B4-BE49-F238E27FC236}">
                <a16:creationId xmlns:a16="http://schemas.microsoft.com/office/drawing/2014/main" id="{F8AE7947-AF22-4F4C-9090-AEB35ADE7AD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9881" b="33475"/>
          <a:stretch/>
        </p:blipFill>
        <p:spPr>
          <a:xfrm>
            <a:off x="20" y="10"/>
            <a:ext cx="12191980" cy="3710603"/>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CA71E66F-3B12-4C39-A48F-85A7D521A36F}"/>
              </a:ext>
            </a:extLst>
          </p:cNvPr>
          <p:cNvSpPr>
            <a:spLocks noGrp="1"/>
          </p:cNvSpPr>
          <p:nvPr>
            <p:ph sz="half" idx="1"/>
          </p:nvPr>
        </p:nvSpPr>
        <p:spPr>
          <a:xfrm>
            <a:off x="4223982" y="3752850"/>
            <a:ext cx="7485413" cy="2452687"/>
          </a:xfrm>
        </p:spPr>
        <p:txBody>
          <a:bodyPr vert="horz" lIns="91440" tIns="45720" rIns="91440" bIns="45720" rtlCol="0" anchor="ctr">
            <a:normAutofit/>
          </a:bodyPr>
          <a:lstStyle/>
          <a:p>
            <a:r>
              <a:rPr lang="en-US" sz="1500">
                <a:hlinkClick r:id="rId4"/>
              </a:rPr>
              <a:t>Disney and our team</a:t>
            </a:r>
            <a:endParaRPr lang="en-US" sz="1500"/>
          </a:p>
          <a:p>
            <a:pPr lvl="1"/>
            <a:r>
              <a:rPr lang="en-US" sz="1500"/>
              <a:t>Monitor the purple martin</a:t>
            </a:r>
          </a:p>
          <a:p>
            <a:pPr lvl="1"/>
            <a:r>
              <a:rPr lang="en-US" sz="1500"/>
              <a:t>In-nest / on-nest</a:t>
            </a:r>
          </a:p>
          <a:p>
            <a:pPr lvl="1"/>
            <a:r>
              <a:rPr lang="en-US" sz="1500"/>
              <a:t>Custom enclosures</a:t>
            </a:r>
          </a:p>
          <a:p>
            <a:r>
              <a:rPr lang="en-US" sz="1500"/>
              <a:t>Monitoring</a:t>
            </a:r>
          </a:p>
          <a:p>
            <a:r>
              <a:rPr lang="en-US" sz="1500"/>
              <a:t>Network issues</a:t>
            </a:r>
          </a:p>
          <a:p>
            <a:pPr lvl="1"/>
            <a:r>
              <a:rPr lang="en-US" sz="1500"/>
              <a:t>Model compression</a:t>
            </a:r>
          </a:p>
          <a:p>
            <a:pPr lvl="1"/>
            <a:r>
              <a:rPr lang="en-US" sz="1500"/>
              <a:t>Pull deployments</a:t>
            </a:r>
          </a:p>
        </p:txBody>
      </p:sp>
      <p:sp>
        <p:nvSpPr>
          <p:cNvPr id="4" name="Footer Placeholder 3">
            <a:extLst>
              <a:ext uri="{FF2B5EF4-FFF2-40B4-BE49-F238E27FC236}">
                <a16:creationId xmlns:a16="http://schemas.microsoft.com/office/drawing/2014/main" id="{CA4E1CB4-6006-491A-BCAB-4C767210519A}"/>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defRPr/>
            </a:pPr>
            <a:r>
              <a:rPr lang="en-US" altLang="ja-JP" kern="1200">
                <a:solidFill>
                  <a:schemeClr val="tx1">
                    <a:lumMod val="75000"/>
                    <a:lumOff val="25000"/>
                  </a:schemeClr>
                </a:solidFill>
                <a:latin typeface="Calibri" panose="020F0502020204030204"/>
                <a:ea typeface="+mn-ea"/>
                <a:cs typeface="+mn-cs"/>
              </a:rPr>
              <a:t>Michael Lanzetta (</a:t>
            </a:r>
            <a:r>
              <a:rPr lang="ja-JP" altLang="en-US" kern="1200">
                <a:solidFill>
                  <a:schemeClr val="tx1">
                    <a:lumMod val="75000"/>
                    <a:lumOff val="25000"/>
                  </a:schemeClr>
                </a:solidFill>
                <a:latin typeface="Calibri" panose="020F0502020204030204"/>
                <a:ea typeface="+mn-ea"/>
                <a:cs typeface="+mn-cs"/>
              </a:rPr>
              <a:t>マイケル　ランゼッタ</a:t>
            </a:r>
            <a:r>
              <a:rPr lang="en-US" altLang="ja-JP" kern="1200">
                <a:solidFill>
                  <a:schemeClr val="tx1">
                    <a:lumMod val="75000"/>
                    <a:lumOff val="25000"/>
                  </a:schemeClr>
                </a:solidFill>
                <a:latin typeface="Calibri" panose="020F0502020204030204"/>
                <a:ea typeface="+mn-ea"/>
                <a:cs typeface="+mn-cs"/>
              </a:rPr>
              <a:t>) | @noodlefrenzy | https://aka.ms/mlaisum2019</a:t>
            </a:r>
            <a:endParaRPr lang="en-US" kern="1200">
              <a:solidFill>
                <a:schemeClr val="tx1">
                  <a:lumMod val="75000"/>
                  <a:lumOff val="25000"/>
                </a:schemeClr>
              </a:solidFill>
              <a:latin typeface="Calibri" panose="020F0502020204030204"/>
              <a:ea typeface="+mn-ea"/>
              <a:cs typeface="+mn-cs"/>
            </a:endParaRPr>
          </a:p>
        </p:txBody>
      </p:sp>
    </p:spTree>
    <p:extLst>
      <p:ext uri="{BB962C8B-B14F-4D97-AF65-F5344CB8AC3E}">
        <p14:creationId xmlns:p14="http://schemas.microsoft.com/office/powerpoint/2010/main" val="12921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54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2" name="Content Placeholder 171">
            <a:extLst>
              <a:ext uri="{FF2B5EF4-FFF2-40B4-BE49-F238E27FC236}">
                <a16:creationId xmlns:a16="http://schemas.microsoft.com/office/drawing/2014/main" id="{8421DA15-288C-4F5C-8AC8-30E1CFA54C71}"/>
              </a:ext>
            </a:extLst>
          </p:cNvPr>
          <p:cNvPicPr>
            <a:picLocks noGrp="1" noChangeAspect="1"/>
          </p:cNvPicPr>
          <p:nvPr>
            <p:ph idx="1"/>
          </p:nvPr>
        </p:nvPicPr>
        <p:blipFill>
          <a:blip r:embed="rId3"/>
          <a:stretch>
            <a:fillRect/>
          </a:stretch>
        </p:blipFill>
        <p:spPr>
          <a:xfrm>
            <a:off x="643467" y="798152"/>
            <a:ext cx="10905066" cy="5261695"/>
          </a:xfrm>
          <a:prstGeom prst="rect">
            <a:avLst/>
          </a:prstGeom>
        </p:spPr>
      </p:pic>
      <p:sp>
        <p:nvSpPr>
          <p:cNvPr id="5" name="Footer Placeholder 4">
            <a:extLst>
              <a:ext uri="{FF2B5EF4-FFF2-40B4-BE49-F238E27FC236}">
                <a16:creationId xmlns:a16="http://schemas.microsoft.com/office/drawing/2014/main" id="{44E9809C-B62A-48D3-8333-72BB3D710DEF}"/>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a:solidFill>
                  <a:srgbClr val="FFFFFF"/>
                </a:solidFill>
                <a:latin typeface="+mn-lt"/>
                <a:ea typeface="+mn-ea"/>
                <a:cs typeface="+mn-cs"/>
              </a:rPr>
              <a:t>Michael Lanzetta (</a:t>
            </a:r>
            <a:r>
              <a:rPr lang="ja-JP" altLang="en-US" kern="1200">
                <a:solidFill>
                  <a:srgbClr val="FFFFFF"/>
                </a:solidFill>
                <a:latin typeface="+mn-lt"/>
                <a:ea typeface="+mn-ea"/>
                <a:cs typeface="+mn-cs"/>
              </a:rPr>
              <a:t>マイケル　ランゼッタ</a:t>
            </a:r>
            <a:r>
              <a:rPr lang="en-US" altLang="ja-JP" kern="1200">
                <a:solidFill>
                  <a:srgbClr val="FFFFFF"/>
                </a:solidFill>
                <a:latin typeface="+mn-lt"/>
                <a:ea typeface="+mn-ea"/>
                <a:cs typeface="+mn-cs"/>
              </a:rPr>
              <a:t>) | @noodlefrenzy | https://aka.ms/mlaisum2019</a:t>
            </a:r>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198934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479073D-582C-4FFE-A9A4-607EB1B33DAB}"/>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dirty="0">
                <a:solidFill>
                  <a:schemeClr val="tx1"/>
                </a:solidFill>
                <a:latin typeface="+mj-lt"/>
                <a:ea typeface="+mj-ea"/>
                <a:cs typeface="+mj-cs"/>
              </a:rPr>
              <a:t>3D Printing and Power BI</a:t>
            </a:r>
          </a:p>
        </p:txBody>
      </p:sp>
      <p:sp>
        <p:nvSpPr>
          <p:cNvPr id="17" name="Content Placeholder 16">
            <a:extLst>
              <a:ext uri="{FF2B5EF4-FFF2-40B4-BE49-F238E27FC236}">
                <a16:creationId xmlns:a16="http://schemas.microsoft.com/office/drawing/2014/main" id="{4385AAA5-56DC-4881-9191-75331AF8D8F6}"/>
              </a:ext>
            </a:extLst>
          </p:cNvPr>
          <p:cNvSpPr>
            <a:spLocks noGrp="1"/>
          </p:cNvSpPr>
          <p:nvPr>
            <p:ph sz="half" idx="1"/>
          </p:nvPr>
        </p:nvSpPr>
        <p:spPr>
          <a:xfrm>
            <a:off x="821515" y="2121762"/>
            <a:ext cx="6204984" cy="3626917"/>
          </a:xfrm>
        </p:spPr>
        <p:txBody>
          <a:bodyPr vert="horz" lIns="91440" tIns="45720" rIns="91440" bIns="45720" rtlCol="0">
            <a:normAutofit/>
          </a:bodyPr>
          <a:lstStyle/>
          <a:p>
            <a:r>
              <a:rPr lang="en-US" sz="2400" dirty="0"/>
              <a:t>Nests equipped with HD infrared cameras</a:t>
            </a:r>
          </a:p>
          <a:p>
            <a:r>
              <a:rPr lang="en-US" sz="2400" dirty="0"/>
              <a:t>Sensors track temperature, humidity, etc.</a:t>
            </a:r>
          </a:p>
          <a:p>
            <a:pPr lvl="1"/>
            <a:r>
              <a:rPr lang="en-US" sz="2000" dirty="0"/>
              <a:t>Temperature can trigger the camera to turn off, to avoid harming the birds</a:t>
            </a:r>
          </a:p>
          <a:p>
            <a:r>
              <a:rPr lang="en-US" sz="2400" dirty="0"/>
              <a:t>Camera spools footage in rolling buffer</a:t>
            </a:r>
          </a:p>
          <a:p>
            <a:pPr lvl="1"/>
            <a:r>
              <a:rPr lang="en-US" sz="2000" dirty="0"/>
              <a:t>Intermittently pulls key frames</a:t>
            </a:r>
          </a:p>
          <a:p>
            <a:pPr lvl="1"/>
            <a:r>
              <a:rPr lang="en-US" sz="2000" dirty="0"/>
              <a:t>Model determines if they’re “interesting”</a:t>
            </a:r>
          </a:p>
          <a:p>
            <a:pPr lvl="1"/>
            <a:r>
              <a:rPr lang="en-US" sz="2000" dirty="0"/>
              <a:t>Video clip uploaded</a:t>
            </a:r>
          </a:p>
        </p:txBody>
      </p:sp>
      <p:pic>
        <p:nvPicPr>
          <p:cNvPr id="12" name="Content Placeholder 11">
            <a:extLst>
              <a:ext uri="{FF2B5EF4-FFF2-40B4-BE49-F238E27FC236}">
                <a16:creationId xmlns:a16="http://schemas.microsoft.com/office/drawing/2014/main" id="{EAB32BAD-DDE7-4116-9A83-02E8CE720A9C}"/>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5406" b="6578"/>
          <a:stretch/>
        </p:blipFill>
        <p:spPr>
          <a:xfrm>
            <a:off x="7829551" y="306909"/>
            <a:ext cx="4042409" cy="2286000"/>
          </a:xfrm>
          <a:prstGeom prst="rect">
            <a:avLst/>
          </a:prstGeom>
        </p:spPr>
      </p:pic>
      <p:pic>
        <p:nvPicPr>
          <p:cNvPr id="15" name="Content Placeholder 9">
            <a:extLst>
              <a:ext uri="{FF2B5EF4-FFF2-40B4-BE49-F238E27FC236}">
                <a16:creationId xmlns:a16="http://schemas.microsoft.com/office/drawing/2014/main" id="{1EC869E2-6A13-4A68-9FE8-5124366B3960}"/>
              </a:ext>
            </a:extLst>
          </p:cNvPr>
          <p:cNvPicPr>
            <a:picLocks noChangeAspect="1"/>
          </p:cNvPicPr>
          <p:nvPr/>
        </p:nvPicPr>
        <p:blipFill rotWithShape="1">
          <a:blip r:embed="rId4">
            <a:extLst>
              <a:ext uri="{28A0092B-C50C-407E-A947-70E740481C1C}">
                <a14:useLocalDpi xmlns:a14="http://schemas.microsoft.com/office/drawing/2010/main" val="0"/>
              </a:ext>
            </a:extLst>
          </a:blip>
          <a:srcRect r="9647" b="2"/>
          <a:stretch/>
        </p:blipFill>
        <p:spPr>
          <a:xfrm>
            <a:off x="7829551" y="2828925"/>
            <a:ext cx="4042410" cy="3388994"/>
          </a:xfrm>
          <a:prstGeom prst="rect">
            <a:avLst/>
          </a:prstGeom>
        </p:spPr>
      </p:pic>
      <p:sp>
        <p:nvSpPr>
          <p:cNvPr id="4" name="Footer Placeholder 3">
            <a:extLst>
              <a:ext uri="{FF2B5EF4-FFF2-40B4-BE49-F238E27FC236}">
                <a16:creationId xmlns:a16="http://schemas.microsoft.com/office/drawing/2014/main" id="{EAB8D088-D64F-4340-BBBC-06160FE8CDDB}"/>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a:solidFill>
                  <a:schemeClr val="tx1">
                    <a:tint val="75000"/>
                  </a:schemeClr>
                </a:solidFill>
                <a:latin typeface="+mn-lt"/>
                <a:ea typeface="+mn-ea"/>
                <a:cs typeface="+mn-cs"/>
              </a:rPr>
              <a:t>Michael Lanzetta (</a:t>
            </a:r>
            <a:r>
              <a:rPr lang="ja-JP" altLang="en-US" kern="1200">
                <a:solidFill>
                  <a:schemeClr val="tx1">
                    <a:tint val="75000"/>
                  </a:schemeClr>
                </a:solidFill>
                <a:latin typeface="+mn-lt"/>
                <a:ea typeface="+mn-ea"/>
                <a:cs typeface="+mn-cs"/>
              </a:rPr>
              <a:t>マイケル　ランゼッタ</a:t>
            </a:r>
            <a:r>
              <a:rPr lang="en-US" altLang="ja-JP" kern="1200">
                <a:solidFill>
                  <a:schemeClr val="tx1">
                    <a:tint val="75000"/>
                  </a:schemeClr>
                </a:solidFill>
                <a:latin typeface="+mn-lt"/>
                <a:ea typeface="+mn-ea"/>
                <a:cs typeface="+mn-cs"/>
              </a:rPr>
              <a:t>) | @noodlefrenzy | https://aka.ms/mlaisum2019</a:t>
            </a:r>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40957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6527B6E-2E23-42F2-BEE9-03B1F81F619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514" b="13899"/>
          <a:stretch/>
        </p:blipFill>
        <p:spPr>
          <a:xfrm>
            <a:off x="-1" y="10"/>
            <a:ext cx="12192000" cy="6857990"/>
          </a:xfrm>
          <a:prstGeom prst="rect">
            <a:avLst/>
          </a:prstGeom>
        </p:spPr>
      </p:pic>
      <p:sp>
        <p:nvSpPr>
          <p:cNvPr id="13"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76C60F2-4604-4FF1-97BE-3F9D66407F18}"/>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Deploying in the Wild</a:t>
            </a:r>
          </a:p>
        </p:txBody>
      </p:sp>
      <p:cxnSp>
        <p:nvCxnSpPr>
          <p:cNvPr id="15" name="Straight Connector 14">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DAFA01-35A7-4649-B3C6-D888D18F43D5}"/>
              </a:ext>
            </a:extLst>
          </p:cNvPr>
          <p:cNvSpPr>
            <a:spLocks noGrp="1"/>
          </p:cNvSpPr>
          <p:nvPr>
            <p:ph sz="half" idx="1"/>
          </p:nvPr>
        </p:nvSpPr>
        <p:spPr>
          <a:xfrm>
            <a:off x="525516" y="3417573"/>
            <a:ext cx="4593021" cy="2619839"/>
          </a:xfrm>
        </p:spPr>
        <p:txBody>
          <a:bodyPr vert="horz" lIns="91440" tIns="45720" rIns="91440" bIns="45720" rtlCol="0" anchor="ctr">
            <a:normAutofit/>
          </a:bodyPr>
          <a:lstStyle/>
          <a:p>
            <a:r>
              <a:rPr lang="en-US" sz="1800" dirty="0"/>
              <a:t>Work with </a:t>
            </a:r>
            <a:r>
              <a:rPr lang="en-US" sz="1800" dirty="0">
                <a:hlinkClick r:id="rId4"/>
              </a:rPr>
              <a:t>Peace Parks</a:t>
            </a:r>
            <a:r>
              <a:rPr lang="en-US" sz="1800" dirty="0"/>
              <a:t> to prevent </a:t>
            </a:r>
            <a:r>
              <a:rPr lang="en-US" sz="1800" b="1" dirty="0">
                <a:hlinkClick r:id="rId5"/>
              </a:rPr>
              <a:t>rhino </a:t>
            </a:r>
            <a:r>
              <a:rPr lang="en-US" sz="1800" dirty="0">
                <a:hlinkClick r:id="rId5"/>
              </a:rPr>
              <a:t>poaching</a:t>
            </a:r>
            <a:endParaRPr lang="en-US" sz="1800" dirty="0"/>
          </a:p>
          <a:p>
            <a:r>
              <a:rPr lang="en-US" sz="1800" dirty="0"/>
              <a:t>Easiest way to field-deploy a model… Don’t</a:t>
            </a:r>
          </a:p>
          <a:p>
            <a:pPr lvl="1"/>
            <a:r>
              <a:rPr lang="en-US" sz="1800" dirty="0"/>
              <a:t>Inference in the cloud</a:t>
            </a:r>
          </a:p>
          <a:p>
            <a:pPr lvl="1"/>
            <a:r>
              <a:rPr lang="en-US" sz="1800" dirty="0"/>
              <a:t>Allows cohesive solution at expense of latency</a:t>
            </a:r>
          </a:p>
        </p:txBody>
      </p:sp>
      <p:sp>
        <p:nvSpPr>
          <p:cNvPr id="4" name="Footer Placeholder 3">
            <a:extLst>
              <a:ext uri="{FF2B5EF4-FFF2-40B4-BE49-F238E27FC236}">
                <a16:creationId xmlns:a16="http://schemas.microsoft.com/office/drawing/2014/main" id="{BC5C27E1-1431-40AF-9598-9D4076422359}"/>
              </a:ext>
            </a:extLst>
          </p:cNvPr>
          <p:cNvSpPr>
            <a:spLocks noGrp="1"/>
          </p:cNvSpPr>
          <p:nvPr>
            <p:ph type="ftr" sz="quarter" idx="11"/>
          </p:nvPr>
        </p:nvSpPr>
        <p:spPr>
          <a:xfrm>
            <a:off x="1216573" y="6144611"/>
            <a:ext cx="3069020" cy="361977"/>
          </a:xfrm>
        </p:spPr>
        <p:txBody>
          <a:bodyPr vert="horz" lIns="91440" tIns="45720" rIns="91440" bIns="45720" rtlCol="0" anchor="ctr">
            <a:normAutofit lnSpcReduction="10000"/>
          </a:bodyPr>
          <a:lstStyle/>
          <a:p>
            <a:pPr>
              <a:spcAft>
                <a:spcPts val="600"/>
              </a:spcAft>
              <a:defRPr/>
            </a:pPr>
            <a:r>
              <a:rPr lang="en-US" altLang="ja-JP" sz="900" kern="1200">
                <a:solidFill>
                  <a:schemeClr val="tx1"/>
                </a:solidFill>
                <a:latin typeface="Calibri" panose="020F0502020204030204"/>
                <a:ea typeface="+mn-ea"/>
                <a:cs typeface="+mn-cs"/>
              </a:rPr>
              <a:t>Michael Lanzetta (</a:t>
            </a:r>
            <a:r>
              <a:rPr lang="ja-JP" altLang="en-US" sz="900" kern="1200">
                <a:solidFill>
                  <a:schemeClr val="tx1"/>
                </a:solidFill>
                <a:latin typeface="Calibri" panose="020F0502020204030204"/>
                <a:ea typeface="+mn-ea"/>
                <a:cs typeface="+mn-cs"/>
              </a:rPr>
              <a:t>マイケル　ランゼッタ</a:t>
            </a:r>
            <a:r>
              <a:rPr lang="en-US" altLang="ja-JP" sz="900" kern="1200">
                <a:solidFill>
                  <a:schemeClr val="tx1"/>
                </a:solidFill>
                <a:latin typeface="Calibri" panose="020F0502020204030204"/>
                <a:ea typeface="+mn-ea"/>
                <a:cs typeface="+mn-cs"/>
              </a:rPr>
              <a:t>) | @noodlefrenzy | https://aka.ms/mlaisum2019</a:t>
            </a:r>
            <a:endParaRPr lang="en-US" sz="900" kern="1200">
              <a:solidFill>
                <a:schemeClr val="tx1"/>
              </a:solidFill>
              <a:latin typeface="Calibri" panose="020F0502020204030204"/>
              <a:ea typeface="+mn-ea"/>
              <a:cs typeface="+mn-cs"/>
            </a:endParaRPr>
          </a:p>
        </p:txBody>
      </p:sp>
    </p:spTree>
    <p:extLst>
      <p:ext uri="{BB962C8B-B14F-4D97-AF65-F5344CB8AC3E}">
        <p14:creationId xmlns:p14="http://schemas.microsoft.com/office/powerpoint/2010/main" val="375519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D7031-F117-4680-B1F5-9B6E8F8D1764}"/>
              </a:ext>
            </a:extLst>
          </p:cNvPr>
          <p:cNvSpPr>
            <a:spLocks noGrp="1"/>
          </p:cNvSpPr>
          <p:nvPr>
            <p:ph type="title"/>
          </p:nvPr>
        </p:nvSpPr>
        <p:spPr>
          <a:xfrm>
            <a:off x="640079" y="4526280"/>
            <a:ext cx="7410681" cy="1737360"/>
          </a:xfrm>
        </p:spPr>
        <p:txBody>
          <a:bodyPr vert="horz" lIns="91440" tIns="45720" rIns="91440" bIns="45720" rtlCol="0" anchor="ctr">
            <a:normAutofit/>
          </a:bodyPr>
          <a:lstStyle/>
          <a:p>
            <a:r>
              <a:rPr lang="en-US" sz="4800"/>
              <a:t>ML on Cruise Control</a:t>
            </a:r>
          </a:p>
        </p:txBody>
      </p:sp>
      <p:sp>
        <p:nvSpPr>
          <p:cNvPr id="3" name="Content Placeholder 2">
            <a:extLst>
              <a:ext uri="{FF2B5EF4-FFF2-40B4-BE49-F238E27FC236}">
                <a16:creationId xmlns:a16="http://schemas.microsoft.com/office/drawing/2014/main" id="{55F0EC36-8AA4-4F13-97AA-38A25A18EB11}"/>
              </a:ext>
            </a:extLst>
          </p:cNvPr>
          <p:cNvSpPr>
            <a:spLocks noGrp="1"/>
          </p:cNvSpPr>
          <p:nvPr>
            <p:ph sz="half" idx="1"/>
          </p:nvPr>
        </p:nvSpPr>
        <p:spPr>
          <a:xfrm>
            <a:off x="640080" y="595293"/>
            <a:ext cx="5676637" cy="3463951"/>
          </a:xfrm>
        </p:spPr>
        <p:txBody>
          <a:bodyPr vert="horz" lIns="91440" tIns="45720" rIns="91440" bIns="45720" rtlCol="0" anchor="ctr">
            <a:normAutofit/>
          </a:bodyPr>
          <a:lstStyle/>
          <a:p>
            <a:r>
              <a:rPr lang="en-US" sz="2200" dirty="0"/>
              <a:t>What if “the Edge” was actually a boat?</a:t>
            </a:r>
          </a:p>
          <a:p>
            <a:pPr lvl="1"/>
            <a:r>
              <a:rPr lang="en-US" sz="1800" dirty="0"/>
              <a:t>We partnered with Royal Caribbean Cruise Lines</a:t>
            </a:r>
          </a:p>
          <a:p>
            <a:r>
              <a:rPr lang="en-US" sz="2200" dirty="0"/>
              <a:t>On-board “Data Center”</a:t>
            </a:r>
          </a:p>
          <a:p>
            <a:pPr lvl="1"/>
            <a:r>
              <a:rPr lang="en-US" sz="1800" dirty="0"/>
              <a:t>GPU Servers</a:t>
            </a:r>
          </a:p>
          <a:p>
            <a:r>
              <a:rPr lang="en-US" sz="2200" dirty="0"/>
              <a:t>VERY occasional network connectivity</a:t>
            </a:r>
          </a:p>
          <a:p>
            <a:pPr lvl="1"/>
            <a:r>
              <a:rPr lang="en-US" sz="1800" dirty="0"/>
              <a:t>Only when in port (at least for our purposes)</a:t>
            </a:r>
          </a:p>
          <a:p>
            <a:pPr lvl="1"/>
            <a:endParaRPr lang="en-US" sz="1800" dirty="0"/>
          </a:p>
        </p:txBody>
      </p:sp>
      <p:pic>
        <p:nvPicPr>
          <p:cNvPr id="8" name="Content Placeholder 7">
            <a:extLst>
              <a:ext uri="{FF2B5EF4-FFF2-40B4-BE49-F238E27FC236}">
                <a16:creationId xmlns:a16="http://schemas.microsoft.com/office/drawing/2014/main" id="{72B748B8-9648-4AC6-99C4-1CC51CE3888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289" r="3726"/>
          <a:stretch/>
        </p:blipFill>
        <p:spPr>
          <a:xfrm>
            <a:off x="6492114"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20" name="Straight Connector 19">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1147" y="5004581"/>
            <a:ext cx="962395" cy="962395"/>
          </a:xfrm>
          <a:prstGeom prst="ellipse">
            <a:avLst/>
          </a:prstGeom>
          <a:solidFill>
            <a:srgbClr val="8471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rgbClr val="C9A4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0B06D612-F825-4D65-888E-DF081086E9EC}"/>
              </a:ext>
            </a:extLst>
          </p:cNvPr>
          <p:cNvSpPr>
            <a:spLocks noGrp="1"/>
          </p:cNvSpPr>
          <p:nvPr>
            <p:ph type="ftr" sz="quarter" idx="11"/>
          </p:nvPr>
        </p:nvSpPr>
        <p:spPr>
          <a:xfrm>
            <a:off x="640079" y="6350238"/>
            <a:ext cx="6758941" cy="365125"/>
          </a:xfrm>
        </p:spPr>
        <p:txBody>
          <a:bodyPr vert="horz" lIns="91440" tIns="45720" rIns="91440" bIns="45720" rtlCol="0" anchor="ctr">
            <a:normAutofit/>
          </a:bodyPr>
          <a:lstStyle/>
          <a:p>
            <a:pPr algn="l">
              <a:spcAft>
                <a:spcPts val="600"/>
              </a:spcAft>
              <a:defRPr/>
            </a:pPr>
            <a:r>
              <a:rPr lang="en-US" altLang="ja-JP" kern="1200">
                <a:solidFill>
                  <a:prstClr val="black">
                    <a:tint val="75000"/>
                  </a:prstClr>
                </a:solidFill>
                <a:latin typeface="Calibri" panose="020F0502020204030204"/>
                <a:ea typeface="+mn-ea"/>
                <a:cs typeface="+mn-cs"/>
              </a:rPr>
              <a:t>Michael Lanzetta (</a:t>
            </a:r>
            <a:r>
              <a:rPr lang="ja-JP" altLang="en-US" kern="1200">
                <a:solidFill>
                  <a:prstClr val="black">
                    <a:tint val="75000"/>
                  </a:prstClr>
                </a:solidFill>
                <a:latin typeface="Calibri" panose="020F0502020204030204"/>
                <a:ea typeface="+mn-ea"/>
                <a:cs typeface="+mn-cs"/>
              </a:rPr>
              <a:t>マイケル　ランゼッタ</a:t>
            </a:r>
            <a:r>
              <a:rPr lang="en-US" altLang="ja-JP" kern="1200">
                <a:solidFill>
                  <a:prstClr val="black">
                    <a:tint val="75000"/>
                  </a:prstClr>
                </a:solidFill>
                <a:latin typeface="Calibri" panose="020F0502020204030204"/>
                <a:ea typeface="+mn-ea"/>
                <a:cs typeface="+mn-cs"/>
              </a:rPr>
              <a:t>) | @noodlefrenzy | https://aka.ms/mlaisum2019</a:t>
            </a:r>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27290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3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a:extLst>
              <a:ext uri="{FF2B5EF4-FFF2-40B4-BE49-F238E27FC236}">
                <a16:creationId xmlns:a16="http://schemas.microsoft.com/office/drawing/2014/main" id="{754AD648-6BD9-4348-9892-8A11A18EB4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0825" y="643467"/>
            <a:ext cx="7330350" cy="5571066"/>
          </a:xfrm>
          <a:prstGeom prst="rect">
            <a:avLst/>
          </a:prstGeom>
        </p:spPr>
      </p:pic>
      <p:sp>
        <p:nvSpPr>
          <p:cNvPr id="5" name="Footer Placeholder 4">
            <a:extLst>
              <a:ext uri="{FF2B5EF4-FFF2-40B4-BE49-F238E27FC236}">
                <a16:creationId xmlns:a16="http://schemas.microsoft.com/office/drawing/2014/main" id="{CDA6EE05-A919-4CFD-AE09-22AC92D6F00E}"/>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a:solidFill>
                  <a:srgbClr val="FFFFFF"/>
                </a:solidFill>
                <a:latin typeface="+mn-lt"/>
                <a:ea typeface="+mn-ea"/>
                <a:cs typeface="+mn-cs"/>
              </a:rPr>
              <a:t>Michael Lanzetta (</a:t>
            </a:r>
            <a:r>
              <a:rPr lang="ja-JP" altLang="en-US" kern="1200">
                <a:solidFill>
                  <a:srgbClr val="FFFFFF"/>
                </a:solidFill>
                <a:latin typeface="+mn-lt"/>
                <a:ea typeface="+mn-ea"/>
                <a:cs typeface="+mn-cs"/>
              </a:rPr>
              <a:t>マイケル　ランゼッタ</a:t>
            </a:r>
            <a:r>
              <a:rPr lang="en-US" altLang="ja-JP" kern="1200">
                <a:solidFill>
                  <a:srgbClr val="FFFFFF"/>
                </a:solidFill>
                <a:latin typeface="+mn-lt"/>
                <a:ea typeface="+mn-ea"/>
                <a:cs typeface="+mn-cs"/>
              </a:rPr>
              <a:t>) | @noodlefrenzy | https://aka.ms/mlaisum2019</a:t>
            </a:r>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71297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1F02A7-E100-4D89-BE42-FB258C4ECC99}"/>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&lt;Redacted&gt;</a:t>
            </a:r>
          </a:p>
        </p:txBody>
      </p:sp>
      <p:pic>
        <p:nvPicPr>
          <p:cNvPr id="6" name="Content Placeholder 5">
            <a:extLst>
              <a:ext uri="{FF2B5EF4-FFF2-40B4-BE49-F238E27FC236}">
                <a16:creationId xmlns:a16="http://schemas.microsoft.com/office/drawing/2014/main" id="{06BF25F2-23F2-41B5-8C30-789841C9AE2A}"/>
              </a:ext>
            </a:extLst>
          </p:cNvPr>
          <p:cNvPicPr>
            <a:picLocks noGrp="1" noChangeAspect="1"/>
          </p:cNvPicPr>
          <p:nvPr>
            <p:ph idx="1"/>
          </p:nvPr>
        </p:nvPicPr>
        <p:blipFill>
          <a:blip r:embed="rId3"/>
          <a:stretch>
            <a:fillRect/>
          </a:stretch>
        </p:blipFill>
        <p:spPr>
          <a:xfrm>
            <a:off x="864811" y="1675227"/>
            <a:ext cx="10462377" cy="4394199"/>
          </a:xfrm>
          <a:prstGeom prst="rect">
            <a:avLst/>
          </a:prstGeom>
        </p:spPr>
      </p:pic>
      <p:sp>
        <p:nvSpPr>
          <p:cNvPr id="4" name="Footer Placeholder 3">
            <a:extLst>
              <a:ext uri="{FF2B5EF4-FFF2-40B4-BE49-F238E27FC236}">
                <a16:creationId xmlns:a16="http://schemas.microsoft.com/office/drawing/2014/main" id="{55888B4C-99DE-4C3B-A1A0-D12C01F317A6}"/>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a:solidFill>
                  <a:schemeClr val="tx1">
                    <a:tint val="75000"/>
                  </a:schemeClr>
                </a:solidFill>
                <a:latin typeface="+mn-lt"/>
                <a:ea typeface="+mn-ea"/>
                <a:cs typeface="+mn-cs"/>
              </a:rPr>
              <a:t>Michael Lanzetta (</a:t>
            </a:r>
            <a:r>
              <a:rPr lang="ja-JP" altLang="en-US" kern="1200">
                <a:solidFill>
                  <a:schemeClr val="tx1">
                    <a:tint val="75000"/>
                  </a:schemeClr>
                </a:solidFill>
                <a:latin typeface="+mn-lt"/>
                <a:ea typeface="+mn-ea"/>
                <a:cs typeface="+mn-cs"/>
              </a:rPr>
              <a:t>マイケル　ランゼッタ</a:t>
            </a:r>
            <a:r>
              <a:rPr lang="en-US" altLang="ja-JP" kern="1200">
                <a:solidFill>
                  <a:schemeClr val="tx1">
                    <a:tint val="75000"/>
                  </a:schemeClr>
                </a:solidFill>
                <a:latin typeface="+mn-lt"/>
                <a:ea typeface="+mn-ea"/>
                <a:cs typeface="+mn-cs"/>
              </a:rPr>
              <a:t>) | @noodlefrenzy | https://aka.ms/mlaisum2019</a:t>
            </a:r>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227326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6001560B-63CD-41DB-B33C-727167399B86}"/>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What’s Next?</a:t>
            </a:r>
          </a:p>
        </p:txBody>
      </p:sp>
      <p:cxnSp>
        <p:nvCxnSpPr>
          <p:cNvPr id="15" name="Straight Connector 14">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4464503F-D54E-4E2A-BD41-9FBB8EA9FB29}"/>
              </a:ext>
            </a:extLst>
          </p:cNvPr>
          <p:cNvSpPr>
            <a:spLocks noGrp="1"/>
          </p:cNvSpPr>
          <p:nvPr>
            <p:ph type="ftr" sz="quarter" idx="11"/>
          </p:nvPr>
        </p:nvSpPr>
        <p:spPr>
          <a:xfrm>
            <a:off x="4038600" y="6159710"/>
            <a:ext cx="4114800" cy="365125"/>
          </a:xfrm>
        </p:spPr>
        <p:txBody>
          <a:bodyPr vert="horz" lIns="91440" tIns="45720" rIns="91440" bIns="45720" rtlCol="0" anchor="ctr">
            <a:normAutofit fontScale="92500" lnSpcReduction="20000"/>
          </a:bodyPr>
          <a:lstStyle/>
          <a:p>
            <a:pPr>
              <a:spcAft>
                <a:spcPts val="600"/>
              </a:spcAft>
            </a:pPr>
            <a:r>
              <a:rPr lang="en-US" altLang="ja-JP" kern="1200">
                <a:solidFill>
                  <a:schemeClr val="tx1">
                    <a:tint val="75000"/>
                  </a:schemeClr>
                </a:solidFill>
                <a:latin typeface="+mn-lt"/>
                <a:ea typeface="+mn-ea"/>
                <a:cs typeface="+mn-cs"/>
              </a:rPr>
              <a:t>Michael Lanzetta (</a:t>
            </a:r>
            <a:r>
              <a:rPr lang="ja-JP" altLang="en-US" kern="1200">
                <a:solidFill>
                  <a:schemeClr val="tx1">
                    <a:tint val="75000"/>
                  </a:schemeClr>
                </a:solidFill>
                <a:latin typeface="+mn-lt"/>
                <a:ea typeface="+mn-ea"/>
                <a:cs typeface="+mn-cs"/>
              </a:rPr>
              <a:t>マイケル　ランゼッタ</a:t>
            </a:r>
            <a:r>
              <a:rPr lang="en-US" altLang="ja-JP" kern="1200">
                <a:solidFill>
                  <a:schemeClr val="tx1">
                    <a:tint val="75000"/>
                  </a:schemeClr>
                </a:solidFill>
                <a:latin typeface="+mn-lt"/>
                <a:ea typeface="+mn-ea"/>
                <a:cs typeface="+mn-cs"/>
              </a:rPr>
              <a:t>) | @noodlefrenzy | https://aka.ms/mlaisum2019</a:t>
            </a:r>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402543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D2CA9-28ED-474D-AA11-76D8E703CD39}"/>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How DevOps is Evolving</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8410BE9-6593-42B7-9182-17E8843B51A0}"/>
              </a:ext>
            </a:extLst>
          </p:cNvPr>
          <p:cNvSpPr>
            <a:spLocks noGrp="1"/>
          </p:cNvSpPr>
          <p:nvPr>
            <p:ph idx="1"/>
          </p:nvPr>
        </p:nvSpPr>
        <p:spPr>
          <a:xfrm>
            <a:off x="4976031" y="963877"/>
            <a:ext cx="6377769" cy="4930246"/>
          </a:xfrm>
        </p:spPr>
        <p:txBody>
          <a:bodyPr anchor="ctr">
            <a:normAutofit/>
          </a:bodyPr>
          <a:lstStyle/>
          <a:p>
            <a:r>
              <a:rPr lang="en-US" sz="2400" dirty="0"/>
              <a:t>DevOps</a:t>
            </a:r>
          </a:p>
          <a:p>
            <a:pPr lvl="1"/>
            <a:r>
              <a:rPr lang="en-US" dirty="0"/>
              <a:t>Cluster Orchestration</a:t>
            </a:r>
          </a:p>
          <a:p>
            <a:pPr lvl="1"/>
            <a:r>
              <a:rPr lang="en-US" dirty="0"/>
              <a:t>Storage DevOps</a:t>
            </a:r>
          </a:p>
          <a:p>
            <a:r>
              <a:rPr lang="en-US" sz="2400" dirty="0"/>
              <a:t>IoT DevOps</a:t>
            </a:r>
          </a:p>
          <a:p>
            <a:pPr lvl="1"/>
            <a:r>
              <a:rPr lang="en-US" dirty="0"/>
              <a:t>Edge Clusters</a:t>
            </a:r>
          </a:p>
          <a:p>
            <a:pPr lvl="1"/>
            <a:r>
              <a:rPr lang="en-US" dirty="0"/>
              <a:t>Better Resource Control</a:t>
            </a:r>
          </a:p>
          <a:p>
            <a:r>
              <a:rPr lang="en-US" sz="2400" dirty="0"/>
              <a:t>ML DevOps</a:t>
            </a:r>
          </a:p>
          <a:p>
            <a:pPr lvl="1"/>
            <a:r>
              <a:rPr lang="en-US" dirty="0"/>
              <a:t>Better separation of concerns</a:t>
            </a:r>
          </a:p>
          <a:p>
            <a:pPr lvl="1"/>
            <a:r>
              <a:rPr lang="en-US" dirty="0"/>
              <a:t>Concept Drift</a:t>
            </a:r>
          </a:p>
        </p:txBody>
      </p:sp>
      <p:sp>
        <p:nvSpPr>
          <p:cNvPr id="4" name="Footer Placeholder 3">
            <a:extLst>
              <a:ext uri="{FF2B5EF4-FFF2-40B4-BE49-F238E27FC236}">
                <a16:creationId xmlns:a16="http://schemas.microsoft.com/office/drawing/2014/main" id="{6C3CE270-063C-4B54-9F40-3E61754FE791}"/>
              </a:ext>
            </a:extLst>
          </p:cNvPr>
          <p:cNvSpPr>
            <a:spLocks noGrp="1"/>
          </p:cNvSpPr>
          <p:nvPr>
            <p:ph type="ftr" sz="quarter" idx="11"/>
          </p:nvPr>
        </p:nvSpPr>
        <p:spPr>
          <a:xfrm>
            <a:off x="4976031" y="6033479"/>
            <a:ext cx="5259985" cy="365125"/>
          </a:xfrm>
        </p:spPr>
        <p:txBody>
          <a:bodyPr>
            <a:normAutofit/>
          </a:bodyPr>
          <a:lstStyle/>
          <a:p>
            <a:pPr algn="l">
              <a:spcAft>
                <a:spcPts val="600"/>
              </a:spcAft>
            </a:pPr>
            <a:r>
              <a:rPr lang="en-US" altLang="ja-JP" sz="1050">
                <a:solidFill>
                  <a:schemeClr val="tx1">
                    <a:alpha val="80000"/>
                  </a:schemeClr>
                </a:solidFill>
              </a:rPr>
              <a:t>Michael Lanzetta (</a:t>
            </a:r>
            <a:r>
              <a:rPr lang="ja-JP" altLang="en-US" sz="1050">
                <a:solidFill>
                  <a:schemeClr val="tx1">
                    <a:alpha val="80000"/>
                  </a:schemeClr>
                </a:solidFill>
              </a:rPr>
              <a:t>マイケル　ランゼッタ</a:t>
            </a:r>
            <a:r>
              <a:rPr lang="en-US" altLang="ja-JP" sz="1050">
                <a:solidFill>
                  <a:schemeClr val="tx1">
                    <a:alpha val="80000"/>
                  </a:schemeClr>
                </a:solidFill>
              </a:rPr>
              <a:t>) | @noodlefrenzy | https://aka.ms/mlaisum2019</a:t>
            </a:r>
            <a:endParaRPr lang="en-US" sz="1050">
              <a:solidFill>
                <a:schemeClr val="tx1">
                  <a:alpha val="80000"/>
                </a:schemeClr>
              </a:solidFill>
            </a:endParaRPr>
          </a:p>
        </p:txBody>
      </p:sp>
    </p:spTree>
    <p:extLst>
      <p:ext uri="{BB962C8B-B14F-4D97-AF65-F5344CB8AC3E}">
        <p14:creationId xmlns:p14="http://schemas.microsoft.com/office/powerpoint/2010/main" val="260913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8C3910-B52D-44E8-9119-1CF43345043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Computers are Deterministic</a:t>
            </a:r>
          </a:p>
        </p:txBody>
      </p:sp>
      <p:pic>
        <p:nvPicPr>
          <p:cNvPr id="7" name="Content Placeholder 6">
            <a:extLst>
              <a:ext uri="{FF2B5EF4-FFF2-40B4-BE49-F238E27FC236}">
                <a16:creationId xmlns:a16="http://schemas.microsoft.com/office/drawing/2014/main" id="{7B91042D-D5B6-42C0-8525-24CBE3DBEC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21320" y="1675227"/>
            <a:ext cx="9349359" cy="4394199"/>
          </a:xfrm>
          <a:prstGeom prst="rect">
            <a:avLst/>
          </a:prstGeom>
        </p:spPr>
      </p:pic>
      <p:sp>
        <p:nvSpPr>
          <p:cNvPr id="4" name="Footer Placeholder 3">
            <a:extLst>
              <a:ext uri="{FF2B5EF4-FFF2-40B4-BE49-F238E27FC236}">
                <a16:creationId xmlns:a16="http://schemas.microsoft.com/office/drawing/2014/main" id="{20C21EE6-47CB-4229-8900-B511B87FB9CE}"/>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a:spcAft>
                <a:spcPts val="600"/>
              </a:spcAft>
            </a:pPr>
            <a:r>
              <a:rPr lang="en-US" altLang="ja-JP" kern="1200">
                <a:solidFill>
                  <a:schemeClr val="tx1">
                    <a:tint val="75000"/>
                  </a:schemeClr>
                </a:solidFill>
                <a:latin typeface="+mn-lt"/>
                <a:ea typeface="+mn-ea"/>
                <a:cs typeface="+mn-cs"/>
              </a:rPr>
              <a:t>Michael Lanzetta (</a:t>
            </a:r>
            <a:r>
              <a:rPr lang="ja-JP" altLang="en-US" kern="1200">
                <a:solidFill>
                  <a:schemeClr val="tx1">
                    <a:tint val="75000"/>
                  </a:schemeClr>
                </a:solidFill>
                <a:latin typeface="+mn-lt"/>
                <a:ea typeface="+mn-ea"/>
                <a:cs typeface="+mn-cs"/>
              </a:rPr>
              <a:t>マイケル　ランゼッタ</a:t>
            </a:r>
            <a:r>
              <a:rPr lang="en-US" altLang="ja-JP" kern="1200">
                <a:solidFill>
                  <a:schemeClr val="tx1">
                    <a:tint val="75000"/>
                  </a:schemeClr>
                </a:solidFill>
                <a:latin typeface="+mn-lt"/>
                <a:ea typeface="+mn-ea"/>
                <a:cs typeface="+mn-cs"/>
              </a:rPr>
              <a:t>) | @noodlefrenzy | https://aka.ms/mlaisum2019</a:t>
            </a:r>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486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54600-313A-49AF-8A71-7DD98BD518A9}"/>
              </a:ext>
            </a:extLst>
          </p:cNvPr>
          <p:cNvSpPr>
            <a:spLocks noGrp="1"/>
          </p:cNvSpPr>
          <p:nvPr>
            <p:ph type="title"/>
          </p:nvPr>
        </p:nvSpPr>
        <p:spPr>
          <a:xfrm>
            <a:off x="576983" y="81860"/>
            <a:ext cx="10515600" cy="719276"/>
          </a:xfrm>
        </p:spPr>
        <p:txBody>
          <a:bodyPr/>
          <a:lstStyle/>
          <a:p>
            <a:r>
              <a:rPr lang="en-US"/>
              <a:t>Data Drift</a:t>
            </a:r>
          </a:p>
        </p:txBody>
      </p:sp>
      <p:graphicFrame>
        <p:nvGraphicFramePr>
          <p:cNvPr id="74" name="Diagram 73">
            <a:extLst>
              <a:ext uri="{FF2B5EF4-FFF2-40B4-BE49-F238E27FC236}">
                <a16:creationId xmlns:a16="http://schemas.microsoft.com/office/drawing/2014/main" id="{7EE3816D-E40A-4214-8CC8-CD5F7C646BED}"/>
              </a:ext>
            </a:extLst>
          </p:cNvPr>
          <p:cNvGraphicFramePr/>
          <p:nvPr>
            <p:extLst/>
          </p:nvPr>
        </p:nvGraphicFramePr>
        <p:xfrm>
          <a:off x="6076602" y="1028355"/>
          <a:ext cx="5536277" cy="5231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5" name="Group 74">
            <a:extLst>
              <a:ext uri="{FF2B5EF4-FFF2-40B4-BE49-F238E27FC236}">
                <a16:creationId xmlns:a16="http://schemas.microsoft.com/office/drawing/2014/main" id="{38452180-C6EF-41F7-B856-CDE8324FC9CB}"/>
              </a:ext>
            </a:extLst>
          </p:cNvPr>
          <p:cNvGrpSpPr/>
          <p:nvPr/>
        </p:nvGrpSpPr>
        <p:grpSpPr>
          <a:xfrm>
            <a:off x="249382" y="1022814"/>
            <a:ext cx="5253643" cy="2740310"/>
            <a:chOff x="249382" y="1014501"/>
            <a:chExt cx="5877313" cy="2740310"/>
          </a:xfrm>
        </p:grpSpPr>
        <p:sp>
          <p:nvSpPr>
            <p:cNvPr id="63" name="Rectangle 62">
              <a:extLst>
                <a:ext uri="{FF2B5EF4-FFF2-40B4-BE49-F238E27FC236}">
                  <a16:creationId xmlns:a16="http://schemas.microsoft.com/office/drawing/2014/main" id="{28C0E4D8-C133-4504-AABC-081CE47A071B}"/>
                </a:ext>
              </a:extLst>
            </p:cNvPr>
            <p:cNvSpPr/>
            <p:nvPr/>
          </p:nvSpPr>
          <p:spPr>
            <a:xfrm>
              <a:off x="3305197" y="1014501"/>
              <a:ext cx="2821498" cy="2493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Inferencing Env</a:t>
              </a:r>
            </a:p>
          </p:txBody>
        </p:sp>
        <p:sp>
          <p:nvSpPr>
            <p:cNvPr id="62" name="Rectangle 61">
              <a:extLst>
                <a:ext uri="{FF2B5EF4-FFF2-40B4-BE49-F238E27FC236}">
                  <a16:creationId xmlns:a16="http://schemas.microsoft.com/office/drawing/2014/main" id="{5AF2ED92-8818-424D-87A9-851EB780E71C}"/>
                </a:ext>
              </a:extLst>
            </p:cNvPr>
            <p:cNvSpPr/>
            <p:nvPr/>
          </p:nvSpPr>
          <p:spPr>
            <a:xfrm>
              <a:off x="249382" y="1028354"/>
              <a:ext cx="2821498" cy="247961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t>Training Env</a:t>
              </a:r>
            </a:p>
          </p:txBody>
        </p:sp>
        <p:sp>
          <p:nvSpPr>
            <p:cNvPr id="6" name="Rectangle 5">
              <a:extLst>
                <a:ext uri="{FF2B5EF4-FFF2-40B4-BE49-F238E27FC236}">
                  <a16:creationId xmlns:a16="http://schemas.microsoft.com/office/drawing/2014/main" id="{D3458581-291C-415E-9EF0-38B0EAD257CE}"/>
                </a:ext>
              </a:extLst>
            </p:cNvPr>
            <p:cNvSpPr/>
            <p:nvPr/>
          </p:nvSpPr>
          <p:spPr>
            <a:xfrm>
              <a:off x="382977" y="2549401"/>
              <a:ext cx="1431235" cy="6400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Training Data</a:t>
              </a:r>
            </a:p>
          </p:txBody>
        </p:sp>
        <p:sp>
          <p:nvSpPr>
            <p:cNvPr id="7" name="Rectangle 6">
              <a:extLst>
                <a:ext uri="{FF2B5EF4-FFF2-40B4-BE49-F238E27FC236}">
                  <a16:creationId xmlns:a16="http://schemas.microsoft.com/office/drawing/2014/main" id="{5A20967F-9166-4EDA-BDFE-43F38C1A118F}"/>
                </a:ext>
              </a:extLst>
            </p:cNvPr>
            <p:cNvSpPr/>
            <p:nvPr/>
          </p:nvSpPr>
          <p:spPr>
            <a:xfrm>
              <a:off x="1400998" y="1648732"/>
              <a:ext cx="3305094" cy="54441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Model</a:t>
              </a:r>
            </a:p>
          </p:txBody>
        </p:sp>
        <p:sp>
          <p:nvSpPr>
            <p:cNvPr id="8" name="Rectangle 7">
              <a:extLst>
                <a:ext uri="{FF2B5EF4-FFF2-40B4-BE49-F238E27FC236}">
                  <a16:creationId xmlns:a16="http://schemas.microsoft.com/office/drawing/2014/main" id="{D58E6B19-E9CB-4556-B3AA-48F9FB88EB9D}"/>
                </a:ext>
              </a:extLst>
            </p:cNvPr>
            <p:cNvSpPr/>
            <p:nvPr/>
          </p:nvSpPr>
          <p:spPr>
            <a:xfrm>
              <a:off x="4308519" y="2549401"/>
              <a:ext cx="1431235" cy="6400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Feedback Data</a:t>
              </a:r>
            </a:p>
          </p:txBody>
        </p:sp>
        <p:sp>
          <p:nvSpPr>
            <p:cNvPr id="23" name="Rectangle 22">
              <a:extLst>
                <a:ext uri="{FF2B5EF4-FFF2-40B4-BE49-F238E27FC236}">
                  <a16:creationId xmlns:a16="http://schemas.microsoft.com/office/drawing/2014/main" id="{22C85B24-9BA0-425A-B5E7-01662C7D3031}"/>
                </a:ext>
              </a:extLst>
            </p:cNvPr>
            <p:cNvSpPr/>
            <p:nvPr/>
          </p:nvSpPr>
          <p:spPr>
            <a:xfrm>
              <a:off x="2457559" y="3114731"/>
              <a:ext cx="1431235" cy="64008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Drift Service</a:t>
              </a:r>
            </a:p>
          </p:txBody>
        </p:sp>
        <p:cxnSp>
          <p:nvCxnSpPr>
            <p:cNvPr id="14" name="Connector: Elbow 13">
              <a:extLst>
                <a:ext uri="{FF2B5EF4-FFF2-40B4-BE49-F238E27FC236}">
                  <a16:creationId xmlns:a16="http://schemas.microsoft.com/office/drawing/2014/main" id="{72E85357-297A-4B00-BC51-C1C6623EB1DE}"/>
                </a:ext>
              </a:extLst>
            </p:cNvPr>
            <p:cNvCxnSpPr>
              <a:cxnSpLocks/>
              <a:stCxn id="6" idx="3"/>
              <a:endCxn id="23" idx="1"/>
            </p:cNvCxnSpPr>
            <p:nvPr/>
          </p:nvCxnSpPr>
          <p:spPr>
            <a:xfrm>
              <a:off x="1814213" y="2869441"/>
              <a:ext cx="643347" cy="56533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DEAB8A84-8C75-41B3-A9AD-B9187CD2C4A6}"/>
                </a:ext>
              </a:extLst>
            </p:cNvPr>
            <p:cNvCxnSpPr>
              <a:cxnSpLocks/>
              <a:stCxn id="8" idx="1"/>
              <a:endCxn id="23" idx="3"/>
            </p:cNvCxnSpPr>
            <p:nvPr/>
          </p:nvCxnSpPr>
          <p:spPr>
            <a:xfrm rot="10800000" flipV="1">
              <a:off x="3888796" y="2869441"/>
              <a:ext cx="419724" cy="565330"/>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8A185A2D-07BE-43AC-8A08-6F845B839F57}"/>
                </a:ext>
              </a:extLst>
            </p:cNvPr>
            <p:cNvCxnSpPr>
              <a:cxnSpLocks/>
              <a:stCxn id="6" idx="0"/>
              <a:endCxn id="7" idx="1"/>
            </p:cNvCxnSpPr>
            <p:nvPr/>
          </p:nvCxnSpPr>
          <p:spPr>
            <a:xfrm rot="5400000" flipH="1" flipV="1">
              <a:off x="935564" y="2083968"/>
              <a:ext cx="628464" cy="30240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AB956CF-220E-4701-A7B0-4DA731B04DE1}"/>
                </a:ext>
              </a:extLst>
            </p:cNvPr>
            <p:cNvCxnSpPr>
              <a:cxnSpLocks/>
              <a:stCxn id="7" idx="3"/>
              <a:endCxn id="8" idx="0"/>
            </p:cNvCxnSpPr>
            <p:nvPr/>
          </p:nvCxnSpPr>
          <p:spPr>
            <a:xfrm>
              <a:off x="4706092" y="1920937"/>
              <a:ext cx="318045" cy="6284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255186F2-1C2C-4274-AE4C-690642034AEB}"/>
                </a:ext>
              </a:extLst>
            </p:cNvPr>
            <p:cNvCxnSpPr>
              <a:cxnSpLocks/>
              <a:stCxn id="7" idx="3"/>
              <a:endCxn id="8" idx="0"/>
            </p:cNvCxnSpPr>
            <p:nvPr/>
          </p:nvCxnSpPr>
          <p:spPr>
            <a:xfrm>
              <a:off x="4706092" y="1920937"/>
              <a:ext cx="318045" cy="628464"/>
            </a:xfrm>
            <a:prstGeom prst="bentConnector2">
              <a:avLst/>
            </a:prstGeom>
            <a:ln w="127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pic>
        <p:nvPicPr>
          <p:cNvPr id="76" name="Picture 75">
            <a:extLst>
              <a:ext uri="{FF2B5EF4-FFF2-40B4-BE49-F238E27FC236}">
                <a16:creationId xmlns:a16="http://schemas.microsoft.com/office/drawing/2014/main" id="{5552308B-490F-493D-9964-454CD4395D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872" y="4415707"/>
            <a:ext cx="5555963" cy="2076471"/>
          </a:xfrm>
          <a:prstGeom prst="rect">
            <a:avLst/>
          </a:prstGeom>
          <a:ln>
            <a:solidFill>
              <a:schemeClr val="tx1"/>
            </a:solidFill>
          </a:ln>
        </p:spPr>
      </p:pic>
      <p:cxnSp>
        <p:nvCxnSpPr>
          <p:cNvPr id="78" name="Straight Arrow Connector 77">
            <a:extLst>
              <a:ext uri="{FF2B5EF4-FFF2-40B4-BE49-F238E27FC236}">
                <a16:creationId xmlns:a16="http://schemas.microsoft.com/office/drawing/2014/main" id="{DAB63AB9-2893-453B-8F64-4B7C6A0703D8}"/>
              </a:ext>
            </a:extLst>
          </p:cNvPr>
          <p:cNvCxnSpPr>
            <a:cxnSpLocks/>
            <a:stCxn id="23" idx="2"/>
          </p:cNvCxnSpPr>
          <p:nvPr/>
        </p:nvCxnSpPr>
        <p:spPr>
          <a:xfrm>
            <a:off x="2862919" y="3763124"/>
            <a:ext cx="0" cy="6525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71290560-1560-442E-AED4-9755551280C7}"/>
              </a:ext>
            </a:extLst>
          </p:cNvPr>
          <p:cNvSpPr>
            <a:spLocks noGrp="1"/>
          </p:cNvSpPr>
          <p:nvPr>
            <p:ph type="ftr" sz="quarter" idx="11"/>
          </p:nvPr>
        </p:nvSpPr>
        <p:spPr/>
        <p:txBody>
          <a:bodyPr/>
          <a:lstStyle/>
          <a:p>
            <a:r>
              <a:rPr lang="en-US" altLang="ja-JP"/>
              <a:t>Michael Lanzetta (</a:t>
            </a:r>
            <a:r>
              <a:rPr lang="ja-JP" altLang="en-US"/>
              <a:t>マイケル　ランゼッタ</a:t>
            </a:r>
            <a:r>
              <a:rPr lang="en-US" altLang="ja-JP"/>
              <a:t>) | @noodlefrenzy | https://aka.ms/mlaisum2019</a:t>
            </a:r>
            <a:endParaRPr lang="en-US"/>
          </a:p>
        </p:txBody>
      </p:sp>
    </p:spTree>
    <p:extLst>
      <p:ext uri="{BB962C8B-B14F-4D97-AF65-F5344CB8AC3E}">
        <p14:creationId xmlns:p14="http://schemas.microsoft.com/office/powerpoint/2010/main" val="97641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2A7D0-DB09-4EBA-8D52-E6A5934B6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1A3688C8-DFCE-4CCD-BCF0-5FB239E50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410"/>
            <a:ext cx="7005134" cy="4827590"/>
          </a:xfrm>
          <a:custGeom>
            <a:avLst/>
            <a:gdLst>
              <a:gd name="connsiteX0" fmla="*/ 1974535 w 7005134"/>
              <a:gd name="connsiteY0" fmla="*/ 0 h 4827590"/>
              <a:gd name="connsiteX1" fmla="*/ 7003848 w 7005134"/>
              <a:gd name="connsiteY1" fmla="*/ 4776721 h 4827590"/>
              <a:gd name="connsiteX2" fmla="*/ 7005134 w 7005134"/>
              <a:gd name="connsiteY2" fmla="*/ 4827590 h 4827590"/>
              <a:gd name="connsiteX3" fmla="*/ 0 w 7005134"/>
              <a:gd name="connsiteY3" fmla="*/ 4827590 h 4827590"/>
              <a:gd name="connsiteX4" fmla="*/ 0 w 7005134"/>
              <a:gd name="connsiteY4" fmla="*/ 402231 h 4827590"/>
              <a:gd name="connsiteX5" fmla="*/ 14349 w 7005134"/>
              <a:gd name="connsiteY5" fmla="*/ 395744 h 4827590"/>
              <a:gd name="connsiteX6" fmla="*/ 1974535 w 7005134"/>
              <a:gd name="connsiteY6" fmla="*/ 0 h 4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05134" h="4827590">
                <a:moveTo>
                  <a:pt x="1974535" y="0"/>
                </a:moveTo>
                <a:cubicBezTo>
                  <a:pt x="4668853" y="0"/>
                  <a:pt x="6868971" y="2115921"/>
                  <a:pt x="7003848" y="4776721"/>
                </a:cubicBezTo>
                <a:lnTo>
                  <a:pt x="7005134" y="4827590"/>
                </a:lnTo>
                <a:lnTo>
                  <a:pt x="0" y="4827590"/>
                </a:lnTo>
                <a:lnTo>
                  <a:pt x="0" y="402231"/>
                </a:lnTo>
                <a:lnTo>
                  <a:pt x="14349" y="395744"/>
                </a:lnTo>
                <a:cubicBezTo>
                  <a:pt x="616832" y="140915"/>
                  <a:pt x="1279227" y="0"/>
                  <a:pt x="1974535"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F1EAA2-BD2B-414F-9D10-2A27FC4E167E}"/>
              </a:ext>
            </a:extLst>
          </p:cNvPr>
          <p:cNvSpPr>
            <a:spLocks noGrp="1"/>
          </p:cNvSpPr>
          <p:nvPr>
            <p:ph type="title"/>
          </p:nvPr>
        </p:nvSpPr>
        <p:spPr>
          <a:xfrm>
            <a:off x="1158240" y="1122363"/>
            <a:ext cx="6339840" cy="2387600"/>
          </a:xfrm>
        </p:spPr>
        <p:txBody>
          <a:bodyPr vert="horz" lIns="91440" tIns="45720" rIns="91440" bIns="45720" rtlCol="0" anchor="b">
            <a:normAutofit/>
          </a:bodyPr>
          <a:lstStyle/>
          <a:p>
            <a:r>
              <a:rPr lang="en-US" sz="6600" kern="1200">
                <a:solidFill>
                  <a:schemeClr val="tx1">
                    <a:lumMod val="85000"/>
                    <a:lumOff val="15000"/>
                  </a:schemeClr>
                </a:solidFill>
                <a:latin typeface="+mj-lt"/>
                <a:ea typeface="+mj-ea"/>
                <a:cs typeface="+mj-cs"/>
              </a:rPr>
              <a:t>Questions?</a:t>
            </a:r>
          </a:p>
        </p:txBody>
      </p:sp>
      <p:cxnSp>
        <p:nvCxnSpPr>
          <p:cNvPr id="14" name="Straight Connector 13">
            <a:extLst>
              <a:ext uri="{FF2B5EF4-FFF2-40B4-BE49-F238E27FC236}">
                <a16:creationId xmlns:a16="http://schemas.microsoft.com/office/drawing/2014/main" id="{D598FBE3-48D2-40A2-B7E6-F485834C82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72540" y="4450080"/>
            <a:ext cx="1234440" cy="0"/>
          </a:xfrm>
          <a:prstGeom prst="line">
            <a:avLst/>
          </a:prstGeom>
          <a:ln w="508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482FDCF-45F3-40F1-8751-19B7AFB3C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348" y="1005839"/>
            <a:ext cx="3444236" cy="3444236"/>
          </a:xfrm>
          <a:prstGeom prst="ellipse">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0DC095DA-B45C-4435-B37A-961F69BD4EB0}"/>
              </a:ext>
            </a:extLst>
          </p:cNvPr>
          <p:cNvSpPr>
            <a:spLocks noGrp="1"/>
          </p:cNvSpPr>
          <p:nvPr>
            <p:ph type="ftr" sz="quarter" idx="11"/>
          </p:nvPr>
        </p:nvSpPr>
        <p:spPr>
          <a:xfrm>
            <a:off x="1158240" y="6356350"/>
            <a:ext cx="6293594" cy="365125"/>
          </a:xfrm>
        </p:spPr>
        <p:txBody>
          <a:bodyPr vert="horz" lIns="91440" tIns="45720" rIns="91440" bIns="45720" rtlCol="0" anchor="ctr">
            <a:normAutofit/>
          </a:bodyPr>
          <a:lstStyle/>
          <a:p>
            <a:pPr algn="l">
              <a:spcAft>
                <a:spcPts val="600"/>
              </a:spcAft>
            </a:pPr>
            <a:r>
              <a:rPr lang="en-US" altLang="ja-JP" sz="1100" kern="1200">
                <a:solidFill>
                  <a:schemeClr val="tx1">
                    <a:lumMod val="75000"/>
                    <a:lumOff val="25000"/>
                  </a:schemeClr>
                </a:solidFill>
                <a:latin typeface="+mn-lt"/>
                <a:ea typeface="+mn-ea"/>
                <a:cs typeface="+mn-cs"/>
              </a:rPr>
              <a:t>Michael Lanzetta (</a:t>
            </a:r>
            <a:r>
              <a:rPr lang="ja-JP" altLang="en-US" sz="1100" kern="1200">
                <a:solidFill>
                  <a:schemeClr val="tx1">
                    <a:lumMod val="75000"/>
                    <a:lumOff val="25000"/>
                  </a:schemeClr>
                </a:solidFill>
                <a:latin typeface="+mn-lt"/>
                <a:ea typeface="+mn-ea"/>
                <a:cs typeface="+mn-cs"/>
              </a:rPr>
              <a:t>マイケル　ランゼッタ</a:t>
            </a:r>
            <a:r>
              <a:rPr lang="en-US" altLang="ja-JP" sz="1100" kern="1200">
                <a:solidFill>
                  <a:schemeClr val="tx1">
                    <a:lumMod val="75000"/>
                    <a:lumOff val="25000"/>
                  </a:schemeClr>
                </a:solidFill>
                <a:latin typeface="+mn-lt"/>
                <a:ea typeface="+mn-ea"/>
                <a:cs typeface="+mn-cs"/>
              </a:rPr>
              <a:t>) | @noodlefrenzy | https://aka.ms/mlaisum2019</a:t>
            </a:r>
            <a:endParaRPr lang="en-US" sz="1100" kern="1200">
              <a:solidFill>
                <a:schemeClr val="tx1">
                  <a:lumMod val="75000"/>
                  <a:lumOff val="25000"/>
                </a:schemeClr>
              </a:solidFill>
              <a:latin typeface="+mn-lt"/>
              <a:ea typeface="+mn-ea"/>
              <a:cs typeface="+mn-cs"/>
            </a:endParaRPr>
          </a:p>
        </p:txBody>
      </p:sp>
    </p:spTree>
    <p:extLst>
      <p:ext uri="{BB962C8B-B14F-4D97-AF65-F5344CB8AC3E}">
        <p14:creationId xmlns:p14="http://schemas.microsoft.com/office/powerpoint/2010/main" val="40475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C3110B-6A75-48C5-8EFD-0987C6BE66B2}"/>
              </a:ext>
            </a:extLst>
          </p:cNvPr>
          <p:cNvSpPr>
            <a:spLocks noGrp="1"/>
          </p:cNvSpPr>
          <p:nvPr>
            <p:ph type="title"/>
          </p:nvPr>
        </p:nvSpPr>
        <p:spPr>
          <a:xfrm>
            <a:off x="838200" y="365125"/>
            <a:ext cx="10515600" cy="1325563"/>
          </a:xfrm>
        </p:spPr>
        <p:txBody>
          <a:bodyPr>
            <a:normAutofit/>
          </a:bodyPr>
          <a:lstStyle/>
          <a:p>
            <a:r>
              <a:rPr lang="en-US" dirty="0"/>
              <a:t>Useful Resources</a:t>
            </a:r>
          </a:p>
        </p:txBody>
      </p:sp>
      <p:sp>
        <p:nvSpPr>
          <p:cNvPr id="4" name="Footer Placeholder 3">
            <a:extLst>
              <a:ext uri="{FF2B5EF4-FFF2-40B4-BE49-F238E27FC236}">
                <a16:creationId xmlns:a16="http://schemas.microsoft.com/office/drawing/2014/main" id="{141C0374-010C-4B1E-B880-6FA61D367C70}"/>
              </a:ext>
            </a:extLst>
          </p:cNvPr>
          <p:cNvSpPr>
            <a:spLocks noGrp="1"/>
          </p:cNvSpPr>
          <p:nvPr>
            <p:ph type="ftr" sz="quarter" idx="11"/>
          </p:nvPr>
        </p:nvSpPr>
        <p:spPr>
          <a:xfrm>
            <a:off x="4038600" y="6356350"/>
            <a:ext cx="4114800" cy="365125"/>
          </a:xfrm>
        </p:spPr>
        <p:txBody>
          <a:bodyPr>
            <a:normAutofit fontScale="92500" lnSpcReduction="20000"/>
          </a:bodyPr>
          <a:lstStyle/>
          <a:p>
            <a:pPr>
              <a:spcAft>
                <a:spcPts val="600"/>
              </a:spcAft>
            </a:pPr>
            <a:r>
              <a:rPr lang="en-US" altLang="ja-JP"/>
              <a:t>Michael Lanzetta (</a:t>
            </a:r>
            <a:r>
              <a:rPr lang="ja-JP" altLang="en-US"/>
              <a:t>マイケル　ランゼッタ</a:t>
            </a:r>
            <a:r>
              <a:rPr lang="en-US" altLang="ja-JP"/>
              <a:t>) | @noodlefrenzy | https://aka.ms/mlaisum2019</a:t>
            </a:r>
            <a:endParaRPr lang="en-US"/>
          </a:p>
        </p:txBody>
      </p:sp>
      <p:graphicFrame>
        <p:nvGraphicFramePr>
          <p:cNvPr id="9" name="Content Placeholder 6">
            <a:extLst>
              <a:ext uri="{FF2B5EF4-FFF2-40B4-BE49-F238E27FC236}">
                <a16:creationId xmlns:a16="http://schemas.microsoft.com/office/drawing/2014/main" id="{8F928766-86CA-46D7-9C72-97C6283C3B3A}"/>
              </a:ext>
            </a:extLst>
          </p:cNvPr>
          <p:cNvGraphicFramePr>
            <a:graphicFrameLocks noGrp="1"/>
          </p:cNvGraphicFramePr>
          <p:nvPr>
            <p:ph idx="1"/>
            <p:extLst>
              <p:ext uri="{D42A27DB-BD31-4B8C-83A1-F6EECF244321}">
                <p14:modId xmlns:p14="http://schemas.microsoft.com/office/powerpoint/2010/main" val="36786873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113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E21C26-FC02-4408-A177-85142AA5AC36}"/>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AI is State of the Art</a:t>
            </a:r>
          </a:p>
        </p:txBody>
      </p:sp>
      <p:cxnSp>
        <p:nvCxnSpPr>
          <p:cNvPr id="18" name="Straight Connector 17">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5" name="Content Placeholder 14">
            <a:extLst>
              <a:ext uri="{FF2B5EF4-FFF2-40B4-BE49-F238E27FC236}">
                <a16:creationId xmlns:a16="http://schemas.microsoft.com/office/drawing/2014/main" id="{F4E33AE2-B998-4298-BB6E-608E5B6076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76813" y="1639901"/>
            <a:ext cx="6376987" cy="3578198"/>
          </a:xfrm>
        </p:spPr>
      </p:pic>
      <p:sp>
        <p:nvSpPr>
          <p:cNvPr id="4" name="Footer Placeholder 3">
            <a:extLst>
              <a:ext uri="{FF2B5EF4-FFF2-40B4-BE49-F238E27FC236}">
                <a16:creationId xmlns:a16="http://schemas.microsoft.com/office/drawing/2014/main" id="{A2989D0C-BE05-4C6A-A9CB-67994314544A}"/>
              </a:ext>
            </a:extLst>
          </p:cNvPr>
          <p:cNvSpPr>
            <a:spLocks noGrp="1"/>
          </p:cNvSpPr>
          <p:nvPr>
            <p:ph type="ftr" sz="quarter" idx="11"/>
          </p:nvPr>
        </p:nvSpPr>
        <p:spPr>
          <a:xfrm>
            <a:off x="4976031" y="6033479"/>
            <a:ext cx="5259985" cy="365125"/>
          </a:xfrm>
        </p:spPr>
        <p:txBody>
          <a:bodyPr>
            <a:normAutofit/>
          </a:bodyPr>
          <a:lstStyle/>
          <a:p>
            <a:pPr algn="l">
              <a:spcAft>
                <a:spcPts val="600"/>
              </a:spcAft>
            </a:pPr>
            <a:r>
              <a:rPr lang="en-US" altLang="ja-JP" sz="1050">
                <a:solidFill>
                  <a:schemeClr val="tx1">
                    <a:alpha val="80000"/>
                  </a:schemeClr>
                </a:solidFill>
              </a:rPr>
              <a:t>Michael Lanzetta (</a:t>
            </a:r>
            <a:r>
              <a:rPr lang="ja-JP" altLang="en-US" sz="1050">
                <a:solidFill>
                  <a:schemeClr val="tx1">
                    <a:alpha val="80000"/>
                  </a:schemeClr>
                </a:solidFill>
              </a:rPr>
              <a:t>マイケル　ランゼッタ</a:t>
            </a:r>
            <a:r>
              <a:rPr lang="en-US" altLang="ja-JP" sz="1050">
                <a:solidFill>
                  <a:schemeClr val="tx1">
                    <a:alpha val="80000"/>
                  </a:schemeClr>
                </a:solidFill>
              </a:rPr>
              <a:t>) | @noodlefrenzy | https://aka.ms/mlaisum2019</a:t>
            </a:r>
            <a:endParaRPr lang="en-US" sz="1050">
              <a:solidFill>
                <a:schemeClr val="tx1">
                  <a:alpha val="80000"/>
                </a:schemeClr>
              </a:solidFill>
            </a:endParaRPr>
          </a:p>
        </p:txBody>
      </p:sp>
    </p:spTree>
    <p:extLst>
      <p:ext uri="{BB962C8B-B14F-4D97-AF65-F5344CB8AC3E}">
        <p14:creationId xmlns:p14="http://schemas.microsoft.com/office/powerpoint/2010/main" val="274016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3C3B5F1E-164B-425A-8FC7-1D98DC86C91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778" r="-1" b="-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5CF0C6-A164-4C89-881E-F72C32AFD00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Edge Devices are Ever More Powerful</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FB0750ED-C1EE-4731-87B3-DFCF117DE57C}"/>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20000"/>
          </a:bodyPr>
          <a:lstStyle/>
          <a:p>
            <a:pPr defTabSz="457200">
              <a:spcAft>
                <a:spcPts val="600"/>
              </a:spcAft>
            </a:pPr>
            <a:r>
              <a:rPr lang="en-US" altLang="ja-JP" kern="1200">
                <a:solidFill>
                  <a:srgbClr val="FFFFFF"/>
                </a:solidFill>
                <a:latin typeface="+mn-lt"/>
                <a:ea typeface="+mn-ea"/>
                <a:cs typeface="+mn-cs"/>
              </a:rPr>
              <a:t>Michael Lanzetta (</a:t>
            </a:r>
            <a:r>
              <a:rPr lang="ja-JP" altLang="en-US" kern="1200">
                <a:solidFill>
                  <a:srgbClr val="FFFFFF"/>
                </a:solidFill>
                <a:latin typeface="+mn-lt"/>
                <a:ea typeface="+mn-ea"/>
                <a:cs typeface="+mn-cs"/>
              </a:rPr>
              <a:t>マイケル　ランゼッタ</a:t>
            </a:r>
            <a:r>
              <a:rPr lang="en-US" altLang="ja-JP" kern="1200">
                <a:solidFill>
                  <a:srgbClr val="FFFFFF"/>
                </a:solidFill>
                <a:latin typeface="+mn-lt"/>
                <a:ea typeface="+mn-ea"/>
                <a:cs typeface="+mn-cs"/>
              </a:rPr>
              <a:t>) | @noodlefrenzy | https://aka.ms/mlaisum2019</a:t>
            </a:r>
            <a:endParaRPr lang="en-US" kern="1200">
              <a:solidFill>
                <a:srgbClr val="FFFFFF"/>
              </a:solidFill>
              <a:latin typeface="+mn-lt"/>
              <a:ea typeface="+mn-ea"/>
              <a:cs typeface="+mn-cs"/>
            </a:endParaRPr>
          </a:p>
        </p:txBody>
      </p:sp>
    </p:spTree>
    <p:extLst>
      <p:ext uri="{BB962C8B-B14F-4D97-AF65-F5344CB8AC3E}">
        <p14:creationId xmlns:p14="http://schemas.microsoft.com/office/powerpoint/2010/main" val="135009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D7B9A7-3637-423D-B75E-843569797DB5}"/>
              </a:ext>
            </a:extLst>
          </p:cNvPr>
          <p:cNvSpPr>
            <a:spLocks noGrp="1"/>
          </p:cNvSpPr>
          <p:nvPr>
            <p:ph type="title"/>
          </p:nvPr>
        </p:nvSpPr>
        <p:spPr>
          <a:xfrm>
            <a:off x="640079" y="4526280"/>
            <a:ext cx="7410681" cy="1737360"/>
          </a:xfrm>
        </p:spPr>
        <p:txBody>
          <a:bodyPr>
            <a:normAutofit/>
          </a:bodyPr>
          <a:lstStyle/>
          <a:p>
            <a:r>
              <a:rPr lang="en-US" sz="4800"/>
              <a:t>Everything Works Seamlessly Together</a:t>
            </a:r>
          </a:p>
        </p:txBody>
      </p:sp>
      <p:sp>
        <p:nvSpPr>
          <p:cNvPr id="11" name="Freeform: Shape 13">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C5B61314-0710-434B-9E45-1A9D9656A1E2}"/>
              </a:ext>
            </a:extLst>
          </p:cNvPr>
          <p:cNvSpPr>
            <a:spLocks noGrp="1"/>
          </p:cNvSpPr>
          <p:nvPr>
            <p:ph type="ftr" sz="quarter" idx="11"/>
          </p:nvPr>
        </p:nvSpPr>
        <p:spPr>
          <a:xfrm>
            <a:off x="640079" y="6350238"/>
            <a:ext cx="6758941" cy="365125"/>
          </a:xfrm>
        </p:spPr>
        <p:txBody>
          <a:bodyPr>
            <a:normAutofit/>
          </a:bodyPr>
          <a:lstStyle/>
          <a:p>
            <a:pPr algn="l">
              <a:spcAft>
                <a:spcPts val="600"/>
              </a:spcAft>
            </a:pPr>
            <a:r>
              <a:rPr lang="en-US" altLang="ja-JP">
                <a:solidFill>
                  <a:prstClr val="black">
                    <a:tint val="75000"/>
                  </a:prstClr>
                </a:solidFill>
              </a:rPr>
              <a:t>Michael Lanzetta (</a:t>
            </a:r>
            <a:r>
              <a:rPr lang="ja-JP" altLang="en-US">
                <a:solidFill>
                  <a:prstClr val="black">
                    <a:tint val="75000"/>
                  </a:prstClr>
                </a:solidFill>
              </a:rPr>
              <a:t>マイケル　ランゼッタ</a:t>
            </a:r>
            <a:r>
              <a:rPr lang="en-US" altLang="ja-JP">
                <a:solidFill>
                  <a:prstClr val="black">
                    <a:tint val="75000"/>
                  </a:prstClr>
                </a:solidFill>
              </a:rPr>
              <a:t>) | @noodlefrenzy | https://aka.ms/mlaisum2019</a:t>
            </a:r>
            <a:endParaRPr lang="en-US">
              <a:solidFill>
                <a:prstClr val="black">
                  <a:tint val="75000"/>
                </a:prstClr>
              </a:solidFill>
            </a:endParaRPr>
          </a:p>
        </p:txBody>
      </p:sp>
      <p:pic>
        <p:nvPicPr>
          <p:cNvPr id="15" name="Picture 14">
            <a:extLst>
              <a:ext uri="{FF2B5EF4-FFF2-40B4-BE49-F238E27FC236}">
                <a16:creationId xmlns:a16="http://schemas.microsoft.com/office/drawing/2014/main" id="{97C05857-7B8B-4F9D-9B73-CD1882B2E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03" y="413401"/>
            <a:ext cx="5851585" cy="3291517"/>
          </a:xfrm>
          <a:prstGeom prst="rect">
            <a:avLst/>
          </a:prstGeom>
        </p:spPr>
      </p:pic>
    </p:spTree>
    <p:extLst>
      <p:ext uri="{BB962C8B-B14F-4D97-AF65-F5344CB8AC3E}">
        <p14:creationId xmlns:p14="http://schemas.microsoft.com/office/powerpoint/2010/main" val="2337017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58B659-6E3F-4A7C-824F-A5C7424D2F71}"/>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kern="1200">
                <a:solidFill>
                  <a:schemeClr val="tx1"/>
                </a:solidFill>
                <a:latin typeface="+mj-lt"/>
                <a:ea typeface="+mj-ea"/>
                <a:cs typeface="+mj-cs"/>
              </a:rPr>
              <a:t>DevOps</a:t>
            </a:r>
          </a:p>
        </p:txBody>
      </p:sp>
      <p:sp>
        <p:nvSpPr>
          <p:cNvPr id="6" name="Text Placeholder 5">
            <a:extLst>
              <a:ext uri="{FF2B5EF4-FFF2-40B4-BE49-F238E27FC236}">
                <a16:creationId xmlns:a16="http://schemas.microsoft.com/office/drawing/2014/main" id="{32A37DD5-B27E-4EC3-89AD-8446652DA1B7}"/>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kern="1200">
                <a:solidFill>
                  <a:schemeClr val="tx1"/>
                </a:solidFill>
                <a:latin typeface="+mn-lt"/>
                <a:ea typeface="+mn-ea"/>
                <a:cs typeface="+mn-cs"/>
              </a:rPr>
              <a:t>Then and Now</a:t>
            </a:r>
          </a:p>
        </p:txBody>
      </p:sp>
      <p:sp>
        <p:nvSpPr>
          <p:cNvPr id="13" name="Oval 12">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41FE3D0-B38F-42F3-8CF6-6242B6707F15}"/>
              </a:ext>
            </a:extLst>
          </p:cNvPr>
          <p:cNvSpPr>
            <a:spLocks noGrp="1"/>
          </p:cNvSpPr>
          <p:nvPr>
            <p:ph type="ftr" sz="quarter" idx="11"/>
          </p:nvPr>
        </p:nvSpPr>
        <p:spPr>
          <a:xfrm>
            <a:off x="3200401" y="6356350"/>
            <a:ext cx="4439120" cy="365125"/>
          </a:xfrm>
        </p:spPr>
        <p:txBody>
          <a:bodyPr vert="horz" lIns="91440" tIns="45720" rIns="91440" bIns="45720" rtlCol="0" anchor="ctr">
            <a:normAutofit fontScale="92500" lnSpcReduction="20000"/>
          </a:bodyPr>
          <a:lstStyle/>
          <a:p>
            <a:pPr algn="r">
              <a:spcAft>
                <a:spcPts val="600"/>
              </a:spcAft>
            </a:pPr>
            <a:r>
              <a:rPr lang="en-US" altLang="ja-JP" kern="1200">
                <a:solidFill>
                  <a:schemeClr val="tx1">
                    <a:tint val="75000"/>
                  </a:schemeClr>
                </a:solidFill>
                <a:latin typeface="+mn-lt"/>
                <a:ea typeface="+mn-ea"/>
                <a:cs typeface="+mn-cs"/>
              </a:rPr>
              <a:t>Michael Lanzetta (</a:t>
            </a:r>
            <a:r>
              <a:rPr lang="ja-JP" altLang="en-US" kern="1200">
                <a:solidFill>
                  <a:schemeClr val="tx1">
                    <a:tint val="75000"/>
                  </a:schemeClr>
                </a:solidFill>
                <a:latin typeface="+mn-lt"/>
                <a:ea typeface="+mn-ea"/>
                <a:cs typeface="+mn-cs"/>
              </a:rPr>
              <a:t>マイケル　ランゼッタ</a:t>
            </a:r>
            <a:r>
              <a:rPr lang="en-US" altLang="ja-JP" kern="1200">
                <a:solidFill>
                  <a:schemeClr val="tx1">
                    <a:tint val="75000"/>
                  </a:schemeClr>
                </a:solidFill>
                <a:latin typeface="+mn-lt"/>
                <a:ea typeface="+mn-ea"/>
                <a:cs typeface="+mn-cs"/>
              </a:rPr>
              <a:t>) | @noodlefrenzy | https://aka.ms/mlaisum2019</a:t>
            </a:r>
            <a:endParaRPr lang="en-US" kern="1200">
              <a:solidFill>
                <a:schemeClr val="tx1">
                  <a:tint val="75000"/>
                </a:schemeClr>
              </a:solidFill>
              <a:latin typeface="+mn-lt"/>
              <a:ea typeface="+mn-ea"/>
              <a:cs typeface="+mn-cs"/>
            </a:endParaRPr>
          </a:p>
        </p:txBody>
      </p:sp>
    </p:spTree>
    <p:extLst>
      <p:ext uri="{BB962C8B-B14F-4D97-AF65-F5344CB8AC3E}">
        <p14:creationId xmlns:p14="http://schemas.microsoft.com/office/powerpoint/2010/main" val="117653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11">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20E6EE66-E2DF-4AA7-87B1-B981B9490C30}"/>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DevOps Defined</a:t>
            </a:r>
          </a:p>
        </p:txBody>
      </p:sp>
      <p:cxnSp>
        <p:nvCxnSpPr>
          <p:cNvPr id="48" name="Straight Connector 13">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5A161CEA-2A18-4476-B817-B29030D88CB6}"/>
              </a:ext>
            </a:extLst>
          </p:cNvPr>
          <p:cNvSpPr>
            <a:spLocks noGrp="1"/>
          </p:cNvSpPr>
          <p:nvPr>
            <p:ph idx="1"/>
          </p:nvPr>
        </p:nvSpPr>
        <p:spPr>
          <a:xfrm>
            <a:off x="4976031" y="963877"/>
            <a:ext cx="6377769" cy="4930246"/>
          </a:xfrm>
        </p:spPr>
        <p:txBody>
          <a:bodyPr anchor="ctr">
            <a:normAutofit/>
          </a:bodyPr>
          <a:lstStyle/>
          <a:p>
            <a:r>
              <a:rPr lang="en-US" sz="2400" dirty="0"/>
              <a:t>Wikipedia defines DevOps as </a:t>
            </a:r>
          </a:p>
          <a:p>
            <a:pPr lvl="1"/>
            <a:r>
              <a:rPr lang="en-US" i="1" dirty="0"/>
              <a:t>“Academics and practitioners have not developed a unique definition for the term "DevOps."[a][b][c][d]”</a:t>
            </a:r>
          </a:p>
          <a:p>
            <a:r>
              <a:rPr lang="en-US" sz="2400" dirty="0"/>
              <a:t>When I think of DevOps, I think of these four key components:</a:t>
            </a:r>
          </a:p>
          <a:p>
            <a:pPr lvl="1"/>
            <a:r>
              <a:rPr lang="en-US" dirty="0"/>
              <a:t>Repeatable, Reliable Deployments</a:t>
            </a:r>
          </a:p>
          <a:p>
            <a:pPr lvl="1"/>
            <a:r>
              <a:rPr lang="en-US" dirty="0"/>
              <a:t>Dependency Control</a:t>
            </a:r>
          </a:p>
          <a:p>
            <a:pPr lvl="1"/>
            <a:r>
              <a:rPr lang="en-US" dirty="0"/>
              <a:t>Systems as Artifacts</a:t>
            </a:r>
          </a:p>
          <a:p>
            <a:pPr lvl="1"/>
            <a:r>
              <a:rPr lang="en-US" dirty="0"/>
              <a:t>Continuous Integration and Deployment (CI/CD)</a:t>
            </a:r>
          </a:p>
          <a:p>
            <a:r>
              <a:rPr lang="en-US" sz="2400" dirty="0"/>
              <a:t>Feel free to define your own DevOps</a:t>
            </a:r>
          </a:p>
        </p:txBody>
      </p:sp>
      <p:sp>
        <p:nvSpPr>
          <p:cNvPr id="4" name="Footer Placeholder 3">
            <a:extLst>
              <a:ext uri="{FF2B5EF4-FFF2-40B4-BE49-F238E27FC236}">
                <a16:creationId xmlns:a16="http://schemas.microsoft.com/office/drawing/2014/main" id="{A35B594A-60AE-4079-BC1C-B41333DD2367}"/>
              </a:ext>
            </a:extLst>
          </p:cNvPr>
          <p:cNvSpPr>
            <a:spLocks noGrp="1"/>
          </p:cNvSpPr>
          <p:nvPr>
            <p:ph type="ftr" sz="quarter" idx="11"/>
          </p:nvPr>
        </p:nvSpPr>
        <p:spPr>
          <a:xfrm>
            <a:off x="4976031" y="6033479"/>
            <a:ext cx="5259985" cy="365125"/>
          </a:xfrm>
        </p:spPr>
        <p:txBody>
          <a:bodyPr>
            <a:normAutofit/>
          </a:bodyPr>
          <a:lstStyle/>
          <a:p>
            <a:pPr algn="l">
              <a:spcAft>
                <a:spcPts val="600"/>
              </a:spcAft>
            </a:pPr>
            <a:r>
              <a:rPr lang="en-US" altLang="ja-JP" sz="1050">
                <a:solidFill>
                  <a:schemeClr val="tx1">
                    <a:alpha val="80000"/>
                  </a:schemeClr>
                </a:solidFill>
              </a:rPr>
              <a:t>Michael Lanzetta (</a:t>
            </a:r>
            <a:r>
              <a:rPr lang="ja-JP" altLang="en-US" sz="1050">
                <a:solidFill>
                  <a:schemeClr val="tx1">
                    <a:alpha val="80000"/>
                  </a:schemeClr>
                </a:solidFill>
              </a:rPr>
              <a:t>マイケル　ランゼッタ</a:t>
            </a:r>
            <a:r>
              <a:rPr lang="en-US" altLang="ja-JP" sz="1050">
                <a:solidFill>
                  <a:schemeClr val="tx1">
                    <a:alpha val="80000"/>
                  </a:schemeClr>
                </a:solidFill>
              </a:rPr>
              <a:t>) | @noodlefrenzy | https://aka.ms/mlaisum2019</a:t>
            </a:r>
            <a:endParaRPr lang="en-US" sz="1050">
              <a:solidFill>
                <a:schemeClr val="tx1">
                  <a:alpha val="80000"/>
                </a:schemeClr>
              </a:solidFill>
            </a:endParaRPr>
          </a:p>
        </p:txBody>
      </p:sp>
    </p:spTree>
    <p:extLst>
      <p:ext uri="{BB962C8B-B14F-4D97-AF65-F5344CB8AC3E}">
        <p14:creationId xmlns:p14="http://schemas.microsoft.com/office/powerpoint/2010/main" val="134201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499AD7B-99D4-4755-8966-F7BA04269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1A06F89A-489D-4383-94C5-42F7FF2E9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008BD6-A899-4B36-9C7D-874A5E649BAA}"/>
              </a:ext>
            </a:extLst>
          </p:cNvPr>
          <p:cNvSpPr>
            <a:spLocks noGrp="1"/>
          </p:cNvSpPr>
          <p:nvPr>
            <p:ph type="title"/>
          </p:nvPr>
        </p:nvSpPr>
        <p:spPr>
          <a:xfrm>
            <a:off x="640079" y="2023236"/>
            <a:ext cx="3659777" cy="2820908"/>
          </a:xfrm>
        </p:spPr>
        <p:txBody>
          <a:bodyPr>
            <a:normAutofit/>
          </a:bodyPr>
          <a:lstStyle/>
          <a:p>
            <a:r>
              <a:rPr lang="en-US" sz="4000">
                <a:solidFill>
                  <a:srgbClr val="FFFFFF"/>
                </a:solidFill>
              </a:rPr>
              <a:t>DevOps: A Brief History</a:t>
            </a:r>
          </a:p>
        </p:txBody>
      </p:sp>
      <p:sp>
        <p:nvSpPr>
          <p:cNvPr id="4" name="Footer Placeholder 3">
            <a:extLst>
              <a:ext uri="{FF2B5EF4-FFF2-40B4-BE49-F238E27FC236}">
                <a16:creationId xmlns:a16="http://schemas.microsoft.com/office/drawing/2014/main" id="{A64622A1-86C6-436D-8848-F678D7F45323}"/>
              </a:ext>
            </a:extLst>
          </p:cNvPr>
          <p:cNvSpPr>
            <a:spLocks noGrp="1"/>
          </p:cNvSpPr>
          <p:nvPr>
            <p:ph type="ftr" sz="quarter" idx="11"/>
          </p:nvPr>
        </p:nvSpPr>
        <p:spPr>
          <a:xfrm>
            <a:off x="5536367" y="6223702"/>
            <a:ext cx="5289562" cy="314067"/>
          </a:xfrm>
        </p:spPr>
        <p:txBody>
          <a:bodyPr>
            <a:normAutofit/>
          </a:bodyPr>
          <a:lstStyle/>
          <a:p>
            <a:pPr algn="r">
              <a:spcAft>
                <a:spcPts val="600"/>
              </a:spcAft>
            </a:pPr>
            <a:r>
              <a:rPr lang="en-US" altLang="ja-JP" sz="1000">
                <a:solidFill>
                  <a:srgbClr val="898989"/>
                </a:solidFill>
              </a:rPr>
              <a:t>Michael Lanzetta (</a:t>
            </a:r>
            <a:r>
              <a:rPr lang="ja-JP" altLang="en-US" sz="1000">
                <a:solidFill>
                  <a:srgbClr val="898989"/>
                </a:solidFill>
              </a:rPr>
              <a:t>マイケル　ランゼッタ</a:t>
            </a:r>
            <a:r>
              <a:rPr lang="en-US" altLang="ja-JP" sz="1000">
                <a:solidFill>
                  <a:srgbClr val="898989"/>
                </a:solidFill>
              </a:rPr>
              <a:t>) | @noodlefrenzy | https://aka.ms/mlaisum2019</a:t>
            </a:r>
            <a:endParaRPr lang="en-US" sz="1000">
              <a:solidFill>
                <a:srgbClr val="898989"/>
              </a:solidFill>
            </a:endParaRPr>
          </a:p>
        </p:txBody>
      </p:sp>
      <p:graphicFrame>
        <p:nvGraphicFramePr>
          <p:cNvPr id="7" name="Content Placeholder 2">
            <a:extLst>
              <a:ext uri="{FF2B5EF4-FFF2-40B4-BE49-F238E27FC236}">
                <a16:creationId xmlns:a16="http://schemas.microsoft.com/office/drawing/2014/main" id="{74FBB436-748F-426C-A2A1-B7B94F361D43}"/>
              </a:ext>
            </a:extLst>
          </p:cNvPr>
          <p:cNvGraphicFramePr>
            <a:graphicFrameLocks noGrp="1"/>
          </p:cNvGraphicFramePr>
          <p:nvPr>
            <p:ph idx="1"/>
            <p:extLst>
              <p:ext uri="{D42A27DB-BD31-4B8C-83A1-F6EECF244321}">
                <p14:modId xmlns:p14="http://schemas.microsoft.com/office/powerpoint/2010/main" val="2910029574"/>
              </p:ext>
            </p:extLst>
          </p:nvPr>
        </p:nvGraphicFramePr>
        <p:xfrm>
          <a:off x="6091238" y="955653"/>
          <a:ext cx="5115491" cy="4947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490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4683</Words>
  <Application>Microsoft Office PowerPoint</Application>
  <PresentationFormat>Widescreen</PresentationFormat>
  <Paragraphs>368</Paragraphs>
  <Slides>33</Slides>
  <Notes>29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Segoe UI</vt:lpstr>
      <vt:lpstr>Segoe UI Semilight</vt:lpstr>
      <vt:lpstr>Office Theme</vt:lpstr>
      <vt:lpstr>AI on the Edge</vt:lpstr>
      <vt:lpstr>State of Things</vt:lpstr>
      <vt:lpstr>Computers are Deterministic</vt:lpstr>
      <vt:lpstr>AI is State of the Art</vt:lpstr>
      <vt:lpstr>Edge Devices are Ever More Powerful</vt:lpstr>
      <vt:lpstr>Everything Works Seamlessly Together</vt:lpstr>
      <vt:lpstr>DevOps</vt:lpstr>
      <vt:lpstr>DevOps Defined</vt:lpstr>
      <vt:lpstr>DevOps: A Brief History</vt:lpstr>
      <vt:lpstr>Current DevOps: Docker All The Things</vt:lpstr>
      <vt:lpstr>DevOps &amp; IoT</vt:lpstr>
      <vt:lpstr>DevOps for IoT</vt:lpstr>
      <vt:lpstr>Edge Deployment</vt:lpstr>
      <vt:lpstr>DevOps and ML</vt:lpstr>
      <vt:lpstr>DevOps For Machine Learning</vt:lpstr>
      <vt:lpstr>Things to Version</vt:lpstr>
      <vt:lpstr>Model Versioning &amp; Storage</vt:lpstr>
      <vt:lpstr>Azure ML – Models and Model Registry</vt:lpstr>
      <vt:lpstr>ML Ops in the Real World</vt:lpstr>
      <vt:lpstr>My Team In Brief</vt:lpstr>
      <vt:lpstr>Data Leaving the Nest</vt:lpstr>
      <vt:lpstr>PowerPoint Presentation</vt:lpstr>
      <vt:lpstr>3D Printing and Power BI</vt:lpstr>
      <vt:lpstr>Deploying in the Wild</vt:lpstr>
      <vt:lpstr>ML on Cruise Control</vt:lpstr>
      <vt:lpstr>PowerPoint Presentation</vt:lpstr>
      <vt:lpstr>&lt;Redacted&gt;</vt:lpstr>
      <vt:lpstr>What’s Next?</vt:lpstr>
      <vt:lpstr>How DevOps is Evolving</vt:lpstr>
      <vt:lpstr>Data Drift</vt:lpstr>
      <vt:lpstr>Questions?</vt:lpstr>
      <vt:lpstr>Useful 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on the Edge</dc:title>
  <dc:creator>Michael Lanzetta</dc:creator>
  <cp:lastModifiedBy>Michael Lanzetta</cp:lastModifiedBy>
  <cp:revision>3</cp:revision>
  <dcterms:created xsi:type="dcterms:W3CDTF">2019-04-20T08:57:52Z</dcterms:created>
  <dcterms:modified xsi:type="dcterms:W3CDTF">2019-04-21T07:32:48Z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milanz@microsoft.com</vt:lpwstr>
  </property>
  <property fmtid="{D5CDD505-2E9C-101B-9397-08002B2CF9AE}" pid="5" name="MSIP_Label_f42aa342-8706-4288-bd11-ebb85995028c_SetDate">
    <vt:lpwstr>2019-04-21T07:32:47.1880709Z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d82ed353-e441-43de-8197-a1d51f504fde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